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56" r:id="rId3"/>
    <p:sldId id="270" r:id="rId4"/>
    <p:sldId id="271" r:id="rId5"/>
    <p:sldId id="272" r:id="rId6"/>
    <p:sldId id="273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69" d="100"/>
          <a:sy n="69" d="100"/>
        </p:scale>
        <p:origin x="60" y="73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1/28/2016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1/28/2016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1/28/2016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1/28/2016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1/28/2016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1/28/2016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1/28/2016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1/28/2016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1/28/2016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1/28/2016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8C8C"/>
                </a:solidFill>
              </a:defRPr>
            </a:lvl1pPr>
          </a:lstStyle>
          <a:p>
            <a:fld id="{81C93FC7-9D1A-468B-98DB-D1E8D74418D9}" type="datetimeFigureOut">
              <a:rPr lang="en-US"/>
              <a:pPr/>
              <a:t>1/28/2016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ECSTASY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By: Erik and Emily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1" y="12700"/>
            <a:ext cx="7315201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033165"/>
            <a:ext cx="10668000" cy="56724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 Molly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 Egg Rolls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 Malcolm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 Beans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 Doves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Disco Biscuits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Dancing Shoes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 Scooby Snacks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Thizz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109835"/>
            <a:ext cx="121888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Street Names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8227" y="3810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SIDE EFFECTS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208319" y="990600"/>
            <a:ext cx="11773615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SHORT TERM-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Paranoia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False sense of affection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Involuntary teeth clenching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Impaired judgement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Nausea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Faintness, chills or swelling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Blurred vision</a:t>
            </a:r>
          </a:p>
          <a:p>
            <a:endParaRPr lang="en-US" sz="2000" dirty="0"/>
          </a:p>
          <a:p>
            <a:r>
              <a:rPr lang="en-US" sz="2000" dirty="0" smtClean="0"/>
              <a:t>Long term-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It is as if the brain switchboard was torn apart, then rewired backwards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Psychosis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Hemorrhaging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Convulsions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Death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Brain damage affecting thoughts and memory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Depression, anxiety, memory loss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Kidney failure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51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9412" y="228600"/>
            <a:ext cx="114300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HOW IT ENTERS THE BODY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31812" y="1143000"/>
            <a:ext cx="1150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 gets into you system through many different ways like 100mg to </a:t>
            </a:r>
            <a:r>
              <a:rPr lang="en-US" sz="3600" dirty="0"/>
              <a:t>180mg pills. </a:t>
            </a:r>
            <a:r>
              <a:rPr lang="en-US" sz="3600" dirty="0" smtClean="0"/>
              <a:t>They are also </a:t>
            </a:r>
            <a:r>
              <a:rPr lang="en-US" sz="3600" dirty="0" err="1" smtClean="0"/>
              <a:t>colourful</a:t>
            </a:r>
            <a:r>
              <a:rPr lang="en-US" sz="3600" dirty="0" smtClean="0"/>
              <a:t> and often have pictures. It is also rarely taken in the form of snorting and injection.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18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2" y="152400"/>
            <a:ext cx="116586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WHY PEOPLE CHOSE TO USE IT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7012" y="1066800"/>
            <a:ext cx="1165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are probably very many reasons why people use this drug but some of the main reasons are peer pressure, used to synthesize other pharmaceuticals, and for mental health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88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D7DC9D6-C974-4760-AF25-FD6F69EC14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marketing glass cube presentation (widescreen)</Template>
  <TotalTime>0</TotalTime>
  <Words>165</Words>
  <Application>Microsoft Office PowerPoint</Application>
  <PresentationFormat>Custom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Corbel</vt:lpstr>
      <vt:lpstr>Wingdings</vt:lpstr>
      <vt:lpstr>Marketing 16x9</vt:lpstr>
      <vt:lpstr>ECSTASY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2015-12-15T16:55:01Z</dcterms:created>
  <dcterms:modified xsi:type="dcterms:W3CDTF">2016-01-28T14:21:27Z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</Properties>
</file>