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266" r:id="rId3"/>
    <p:sldId id="321" r:id="rId4"/>
    <p:sldId id="332" r:id="rId5"/>
    <p:sldId id="313" r:id="rId6"/>
    <p:sldId id="362" r:id="rId7"/>
    <p:sldId id="361" r:id="rId8"/>
    <p:sldId id="272" r:id="rId9"/>
    <p:sldId id="271" r:id="rId10"/>
    <p:sldId id="312" r:id="rId11"/>
    <p:sldId id="349" r:id="rId12"/>
    <p:sldId id="279" r:id="rId13"/>
    <p:sldId id="346" r:id="rId14"/>
    <p:sldId id="350" r:id="rId15"/>
    <p:sldId id="354" r:id="rId16"/>
    <p:sldId id="359" r:id="rId17"/>
    <p:sldId id="360" r:id="rId18"/>
    <p:sldId id="358" r:id="rId19"/>
    <p:sldId id="320" r:id="rId20"/>
    <p:sldId id="322" r:id="rId21"/>
    <p:sldId id="330" r:id="rId22"/>
    <p:sldId id="331" r:id="rId23"/>
    <p:sldId id="273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51" r:id="rId32"/>
    <p:sldId id="352" r:id="rId33"/>
    <p:sldId id="353" r:id="rId34"/>
    <p:sldId id="355" r:id="rId35"/>
    <p:sldId id="356" r:id="rId36"/>
    <p:sldId id="357" r:id="rId37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0T18:37:23.4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E2040C-771A-42C5-AF73-2334DFABF05B}" emma:medium="tactile" emma:mode="ink">
          <msink:context xmlns:msink="http://schemas.microsoft.com/ink/2010/main" type="inkDrawing" rotatedBoundingBox="9107,5978 9122,5978 9122,5993 9107,5993" shapeName="Other">
            <msink:destinationLink direction="with" ref="{42CCCF10-9853-4F26-8374-0D9DF288EE34}"/>
          </msink:context>
        </emma:interpretation>
      </emma:emma>
    </inkml:annotationXML>
    <inkml:trace contextRef="#ctx0" brushRef="#br0">4335 488 512,'0'0'0,"0"0"0,0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2:47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0 512,'0'0'0,"0"0"0,0 0 0,0 0 0,26 0 0,-26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34.2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781353-A4A9-4203-95D9-23EE6BA1C486}" emma:medium="tactile" emma:mode="ink">
          <msink:context xmlns:msink="http://schemas.microsoft.com/ink/2010/main" type="inkDrawing" rotatedBoundingBox="8261,5208 9274,7577 9012,7689 7999,5320" semanticType="callout" shapeName="Other">
            <msink:sourceLink direction="with" ref="{C5AD2726-E747-4F13-AFF5-E5F86BE5A8F7}"/>
          </msink:context>
        </emma:interpretation>
      </emma:emma>
    </inkml:annotationXML>
    <inkml:trace contextRef="#ctx0" brushRef="#br0">31 0 512,'0'0'0,"0"0"0,0 25 0,0-25 0,0 24 0,-26 3 0,26 24 0,0-25 0,0 0 0,0 25 0,0 0 0,0-25 0,0 25 0,0-26 0,0 27 0,26-1 0,-26-25 0,25 25 0,-25 2 0,0-29 0,0 28 0,27-1 0,-27 0 0,25 1 0,1-1 0,0 26 0,-26-26 0,25 1 0,1-1 0,-1 0 0,1 1 0,0 0 0,-1-3 0,1 3 0,-1 0 0,1-1 0,25 0 0,-25 1 0,-1-1 0,2 0 0,24 1 0,-25-1 0,-1 0 0,1 1 0,0-2 0,-1 2 0,1 0 0,-1-27 0,1 27 0,0-27 0,-1 26 0,1-26 0,-1 2 0,1-2 0,0 1 0,-1 0 0,-25-26 0,27 25 0,-27-25 0,25 26 0,-25-26 0,0 0 0,0 0 0,0 0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35.8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F7E6B0-204C-4AA1-B363-3F3488CFF77A}" emma:medium="tactile" emma:mode="ink">
          <msink:context xmlns:msink="http://schemas.microsoft.com/ink/2010/main" type="inkDrawing" rotatedBoundingBox="8518,5080 9682,7126 9507,7226 8342,5179" semanticType="callout" shapeName="Other">
            <msink:sourceLink direction="with" ref="{C5AD2726-E747-4F13-AFF5-E5F86BE5A8F7}"/>
          </msink:context>
        </emma:interpretation>
      </emma:emma>
    </inkml:annotationXML>
    <inkml:trace contextRef="#ctx0" brushRef="#br0">0 0 512,'0'0'0,"0"25"0,0 1 0,0 0 0,0 26 0,0-27 0,0 26 0,25-25 0,1 25 0,-26 0 0,25-25 0,1 25 0,-26-25 0,26 25 0,-1 0 0,-25 1 0,26 25 0,-1-26 0,2 0 0,-1 1 0,-1-1 0,1 26 0,25-26 0,-25 1 0,-1 24 0,26-24 0,-25-1 0,25 1 0,-25 25 0,25-25 0,-25-3 0,-1 3 0,2 0 0,24-1 0,-25 0 0,25 1 0,-26-1 0,27-25 0,-27-1 0,26 27 0,-25-27 0,0 1 0,-1 25 0,1-51 0,-1 26 0,2 0 0,-27-26 0,26 25 0,-26-25 0,0 0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42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A61E2E-46B1-4294-BEF7-E6ADD5D93DF0}" emma:medium="tactile" emma:mode="ink">
          <msink:context xmlns:msink="http://schemas.microsoft.com/ink/2010/main" type="inkDrawing" rotatedBoundingBox="8638,4083 11615,4212 11595,4670 8618,4540" semanticType="callout" shapeName="Other">
            <msink:sourceLink direction="with" ref="{C5AD2726-E747-4F13-AFF5-E5F86BE5A8F7}"/>
          </msink:context>
        </emma:interpretation>
      </emma:emma>
    </inkml:annotationXML>
    <inkml:trace contextRef="#ctx0" brushRef="#br0">0 385 512,'0'0'0,"0"0"0,0-26 0,26 1 0,-1-1 0,26 0 0,-24 1 0,50-1 0,-26 0 0,26 1 0,-26-2 0,26 2 0,0 0 0,0-1 0,0 0 0,26 1 0,-1-1 0,-25 26 0,26 0 0,0 0 0,-1 0 0,0 0 0,2 0 0,-2 26 0,1-52 0,-1 52 0,0-26 0,-24 25 0,25 1 0,-1 0 0,-25-1 0,25 0 0,-24 27 0,-1-26 0,0 25 0,-1-25 0,-24 0 0,-1 25 0,1-25 0,-1 0 0,0-1 0,-25-25 0,0 25 0,-26-25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41.3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FCD969-0821-44C4-BEBA-E76F08FA09C4}" emma:medium="tactile" emma:mode="ink">
          <msink:context xmlns:msink="http://schemas.microsoft.com/ink/2010/main" type="inkDrawing" rotatedBoundingBox="8688,4688 10689,5714 10621,5848 8620,4823" semanticType="callout" shapeName="Other">
            <msink:sourceLink direction="with" ref="{C5AD2726-E747-4F13-AFF5-E5F86BE5A8F7}"/>
          </msink:context>
        </emma:interpretation>
      </emma:emma>
    </inkml:annotationXML>
    <inkml:trace contextRef="#ctx0" brushRef="#br0">0 0 512,'0'0'0,"0"0"0,26 0 0,-1 0 0,26 0 0,-24 0 0,24 0 0,0 0 0,1 26 0,-1-26 0,0 26 0,26-1 0,-26 2 0,0-3 0,27 28 0,-27-27 0,26 1 0,-26 0 0,26 25 0,0-25 0,-25 26 0,25-27 0,0 26 0,25-25 0,-51 25 0,26 0 0,1-25 0,-27 25 0,0 1 0,26-52 0,-26 50 0,0 2 0,26-26 0,-26 25 0,-24-25 0,24-1 0,-25 1 0,-1-26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52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CE1BCA-C539-4256-B280-7F23987D7B66}" emma:medium="tactile" emma:mode="ink">
          <msink:context xmlns:msink="http://schemas.microsoft.com/ink/2010/main" type="inkDrawing" rotatedBoundingBox="6823,7647 7337,9338 7081,9415 6567,7725" semanticType="callout" shapeName="Other">
            <msink:sourceLink direction="with" ref="{C51E8E22-3C5C-4E43-92BE-154959414777}"/>
            <msink:sourceLink direction="with" ref="{88631025-47E4-4619-A97A-022ED01D3296}"/>
          </msink:context>
        </emma:interpretation>
      </emma:emma>
    </inkml:annotationXML>
    <inkml:trace contextRef="#ctx0" brushRef="#br0">0 0 512,'0'26'0,"0"0"0,0-1 0,0 26 0,0 1 0,0-1 0,26 0 0,-26 1 0,0 0 0,0 24 0,0 1 0,26-26 0,-26 27 0,0-2 0,25 1 0,-25 0 0,26-26 0,-1 26 0,1-25 0,0 25 0,-1-26 0,-25 0 0,52 27 0,-26-28 0,-1 2 0,1-1 0,153 1 0,-153-27 0,-1 27 0,1-2 0,-26-50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55.9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9D0F2F-B37D-4686-A4BA-8766AF90EE0D}" emma:medium="tactile" emma:mode="ink">
          <msink:context xmlns:msink="http://schemas.microsoft.com/ink/2010/main" type="inkDrawing" rotatedBoundingBox="4846,8115 11002,1799 15024,5720 8868,12035" hotPoints="13883,4166 12142,9334 6748,10134 8489,4966" semanticType="enclosure" shapeName="Ellipse">
            <msink:sourceLink direction="with" ref="{CAFA1056-E23A-47DF-98C1-F33033627D8E}"/>
            <msink:destinationLink direction="with" ref="{E0775DD0-FC48-46DA-ACDD-C0A56EED02E2}"/>
            <msink:destinationLink direction="with" ref="{B9C6D67F-7548-47B1-BDE5-DB05083C963C}"/>
          </msink:context>
        </emma:interpretation>
      </emma:emma>
    </inkml:annotationXML>
    <inkml:trace contextRef="#ctx0" brushRef="#br0">214 3156 512,'-26'0'0,"26"0"0,0 0 0,0 25 0,0-25 0,0 26 0,-25 0 0,25 25 0,-26 0 0,26 1 0,-25-1 0,25 0 0,-26 26 0,26 0 0,-26-25 0,1 25 0,25 25 0,-26-25 0,26 26 0,0-26 0,-25 25 0,25-24 0,0 24 0,0 1 0,0-26 0,25 24 0,-25-23 0,0 25 0,0-1 0,26 1 0,-1 0 0,-25-1 0,26-25 0,0 0 0,-1 26 0,-25-26 0,26 0 0,-1 0 0,181 26 0,-180-27 0,-1 1 0,1 0 0,25 0 0,-25 0 0,-1-25 0,1 25 0,25 0 0,-25-26 0,25 26 0,-25-26 0,26 26 0,-1-26 0,0 2 0,-25-4 0,25 3 0,0 0 0,0-1 0,-25 0 0,25-25 0,0 26 0,1-27 0,0 0 0,24 1 0,-50 0 0,51 0 0,-26-26 0,0 25 0,0-25 0,2 26 0,23 0 0,-24-26 0,-1 0 0,0 25 0,25-25 0,-25 0 0,0 26 0,1-26 0,0 0 0,24 0 0,-24-26 0,-1 26 0,26 0 0,-26 0 0,1 0 0,-1-25 0,26 25 0,-26-26 0,0 26 0,26-26 0,-26 1 0,1 25 0,0-26 0,-1 0 0,26 0 0,-26 1 0,0 0 0,26-1 0,-26 0 0,0 0 0,2 1 0,23-1 0,-24 0 0,24-25 0,-24 25 0,-1 1 0,26-2 0,-25-22 0,-1 22 0,0 1 0,26-25 0,-26 26 0,0-27 0,1 27 0,24-27 0,-23 26 0,-2-24 0,0 24 0,0-26 0,26 27 0,-26-27 0,0 1 0,1 0 0,0-1 0,-1 1 0,26 0 0,-26-1 0,0 1 0,0-1 0,1 2 0,24-2 0,130 1 0,-155-26 0,1 25 0,-1-24 0,26 24 0,0 1 0,-25-26 0,23 26 0,-23-1 0,-1-25 0,0 26 0,26-26 0,-25 26 0,25-26 0,0 25 0,-26-24 0,26 24 0,-1-26 0,-24 2 0,0 25 0,-1-26 0,26 0 0,-26 0 0,0 0 0,26 26 0,-26-26 0,0 0 0,2 25 0,-2-24 0,0-1 0,0 25 0,0-25 0,-25 0 0,25 26 0,0-26 0,-25 0 0,26 26 0,-26-26 0,25 0 0,-26 25 0,1-25 0,0 26 0,-1-26 0,1 26 0,-1-26 0,1 25 0,-26 2 0,26-2 0,-26-25 0,25 26 0,-25-1 0,0-25 0,26 26 0,-26 0 0,0-1 0,0 1 0,0-1 0,-26 2 0,26-2 0,0 1 0,0 0 0,-25-1 0,25 27 0,0-28 0,-26 4 0,26-3 0,0 0 0,-26 1 0,26 25 0,-25-26 0,25 3 0,0-3 0,-26 26 0,26-26 0,-25 1 0,25 25 0,-26-25 0,0 0 0,1 26 0,25-1 0,-26-26 0,1 27 0,-1-1 0,-1-25 0,2 25 0,25 0 0,-26 1 0,1-2 0,-26 2 0,25 0 0,0-27 0,1 27 0,-1-1 0,1 0 0,-1 26 0,-25-25 0,25-1 0,-25 26 0,24-26 0,-24 0 0,26 26 0,-1-25 0,-25 0 0,25-1 0,-25 26 0,0-26 0,0 26 0,25-26 0,-25 26 0,-1 0 0,0-25 0,1 25 0,0-26 0,0 26 0,0-26 0,-1 26 0,1-25 0,0 25 0,-27-26 0,27 26 0,0 0 0,0-26 0,-1 26 0,2-25 0,-1-2 0,0 27 0,-27-24 0,27 24 0,0-25 0,-1-2 0,-24 27 0,24-25 0,1 25 0,0-26 0,-27 26 0,27-26 0,0 26 0,-26-25 0,26 25 0,-26-26 0,26 0 0,-1 26 0,-25 0 0,26-25 0,-1 25 0,-24 0 0,24 0 0,-24-26 0,23 26 0,-23 0 0,-1 26 0,26-26 0,-26 25 0,26-25 0,-26 0 0,25 0 0,-25 26 0,26-26 0,-1 26 0,-24-26 0,24 25 0,-24 1 0,23-26 0,-23 26 0,-1-1 0,0 2 0,0-2 0,26-1 0,-27 3 0,27 24 0,-26-25 0,52-1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16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DE92D5-1F6B-4E3F-8395-0959B4A7F1D4}" emma:medium="tactile" emma:mode="ink">
          <msink:context xmlns:msink="http://schemas.microsoft.com/ink/2010/main" type="inkDrawing" rotatedBoundingBox="10429,12751 10546,14751 10207,14771 10090,12770" semanticType="callout" shapeName="Other">
            <msink:destinationLink direction="with" ref="{91E570F2-A64A-4407-A90A-16FB782D69C0}"/>
            <msink:destinationLink direction="with" ref="{2E2FF870-0F38-4A19-92DA-E4FB8E85BC89}"/>
            <msink:destinationLink direction="with" ref="{142F10C5-9ACC-4895-913A-1E320B5E49D3}"/>
          </msink:context>
        </emma:interpretation>
      </emma:emma>
    </inkml:annotationXML>
    <inkml:trace contextRef="#ctx0" brushRef="#br0">256 0 512,'0'25'0,"-26"-25"0,1 25 0,-1 27 0,1-1 0,25 26 0,-26-26 0,0 51 0,1-50 0,25 25 0,-26-25 0,1 25 0,-1-26 0,26 0 0,0 26 0,0-25 0,0-1 0,0 0 0,0 26 0,0-26 0,0 1 0,0-1 0,26 0 0,-26 1 0,25-1 0,-25 0 0,26 1 0,-1-1 0,-25 26 0,26-77 0,-26 51 0,26-25 0,-1 25 0,1-25 0,-1 25 0,1-25 0,0 0 0,-1 26 0,1-27 0,-1-1 0,2 3 0,-27-2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19.3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54683B-997A-4EAB-A8A0-62238B70EB7F}" emma:medium="tactile" emma:mode="ink">
          <msink:context xmlns:msink="http://schemas.microsoft.com/ink/2010/main" type="inkDrawing" rotatedBoundingBox="11983,10770 14707,8530 14859,8714 12134,10955" semanticType="underline" shapeName="Other">
            <msink:sourceLink direction="with" ref="{5B6B4443-4113-4E22-BB4C-D641D931D311}"/>
          </msink:context>
        </emma:interpretation>
      </emma:emma>
    </inkml:annotationXML>
    <inkml:trace contextRef="#ctx0" brushRef="#br0">0 2309 512,'0'0'0,"0"-25"0,0-2 0,0 2 0,26 0 0,-26-1 0,25 0 0,1-25 0,-26 25 0,26 1 0,-1-1 0,1 0 0,26 0 0,-52 1 0,26 0 0,-1-1 0,1 0 0,25-25 0,-25 25 0,-1 0 0,1 1 0,25-1 0,-25 0 0,-1 26 0,1-25 0,25-2 0,-51 2 0,52 1 0,-1-3 0,-25 1 0,0 1 0,25-1 0,-26 1 0,1-1 0,25 0 0,-51 1 0,51-1 0,-25 0 0,-26 0 0,51 26 0,-25-25 0,-1 0 0,2-27 0,-1 26 0,25 1 0,-26-1 0,1 0 0,0 1 0,25-27 0,-26 27 0,1 0 0,0-2 0,-1 2 0,1-27 0,25 27 0,-51-1 0,52-25 0,-26 25 0,-1-26 0,26 27 0,-25 0 0,25-27 0,-25 27 0,359-27 0,-360 1 0,1 25 0,25-25 0,-25 0 0,25 25 0,0-25 0,0-1 0,2 27 0,-2-27 0,0 27 0,0-27 0,-25 28 0,-1-3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20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99BFD2-2A2D-46CD-A351-A5EA47CAD0FE}" emma:medium="tactile" emma:mode="ink">
          <msink:context xmlns:msink="http://schemas.microsoft.com/ink/2010/main" type="inkDrawing" rotatedBoundingBox="13599,9289 16026,6891 16214,7080 13787,9478" semanticType="underline" shapeName="Other">
            <msink:sourceLink direction="with" ref="{5B6B4443-4113-4E22-BB4C-D641D931D311}"/>
          </msink:context>
        </emma:interpretation>
      </emma:emma>
    </inkml:annotationXML>
    <inkml:trace contextRef="#ctx0" brushRef="#br0">0 1258 512,'0'0'0,"25"-27"0,-25 2 0,0-26 0,26-1 0,-1-26 0,1 29 0,0-29 0,26 27 0,-1-26 0,0-1 0,26 2 0,-26 24 0,26-25 0,0 26 0,1-27 0,-2 29 0,27-3 0,-1 0 0,-25 1 0,1 0 0,24 24 0,-25 2 0,25-26 0,-102 51 0</inkml:trace>
    <inkml:trace contextRef="#ctx0" brushRef="#br0" timeOffset="-592.8113">-1207 2257 512,'0'0'0,"27"-25"0,-1 0 0,-1-27 0,308-25 0,-282 26 0,-24-26 0,-2 0 0,27 26 0,-1-26 0,0 0 0,0-26 0,0 26 0,26 0 0,1 0 0,-27 1 0,26-2 0,0 1 0,-26-1 0,26 2 0,25-1 0,-24 26 0,-1 0 0,25-1 0,-25 1 0,0 0 0,52 25 0,-129 26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16.7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E570F2-A64A-4407-A90A-16FB782D69C0}" emma:medium="tactile" emma:mode="ink">
          <msink:context xmlns:msink="http://schemas.microsoft.com/ink/2010/main" type="inkDrawing" rotatedBoundingBox="10390,13444 11231,15400 10866,15557 10024,13601" semanticType="callout" shapeName="Other">
            <msink:sourceLink direction="with" ref="{43DE92D5-1F6B-4E3F-8395-0959B4A7F1D4}"/>
            <msink:sourceLink direction="with" ref="{6E436760-8CDE-4782-9D6A-FA91DFAEC0C5}"/>
          </msink:context>
        </emma:interpretation>
      </emma:emma>
    </inkml:annotationXML>
    <inkml:trace contextRef="#ctx0" brushRef="#br0">102 0 512,'0'0'0,"0"26"0,-25-1 0,25-25 0,-26 52 0,1-27 0,25 27 0,-26-1 0,26 0 0,0 26 0,0-26 0,0 26 0,0-24 0,0-4 0,0 29 0,26-27 0,-26 1 0,25 25 0,1-26 0,-26 0 0,25 1 0,1-1 0,0 0 0,-1 1 0,1-27 0,26 27 0,-26-1 0,-1 0 0,1 0 0,25 1 0,-25 0 0,25-2 0,0-24 0,-25 25 0,25 1 0,-26-1 0,27 0 0,-27 1 0,27-2 0,0-23 0,-1 24 0,-26-25 0,1-26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07:43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0 512,'0'0'0,"0"27"0,0-2 0,0 1 0,0 25 0,0 1 0,0-27 0,0 27 0,0-26 0,0-1 0,0-25 0,0 25 0,0-25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24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1277BA-BB97-4AAE-8CA5-3C44480026DC}" emma:medium="tactile" emma:mode="ink">
          <msink:context xmlns:msink="http://schemas.microsoft.com/ink/2010/main" type="inkDrawing" rotatedBoundingBox="11061,15322 16441,6670 21121,9580 15741,18232" semanticType="callout" shapeName="Other">
            <msink:sourceLink direction="with" ref="{350EE7C3-4F01-42C1-9C81-E95ACC12AEF1}"/>
            <msink:sourceLink direction="with" ref="{DB3A94C2-FCC3-4717-886B-F0E7CB524CF6}"/>
          </msink:context>
        </emma:interpretation>
      </emma:emma>
    </inkml:annotationXML>
    <inkml:trace contextRef="#ctx0" brushRef="#br0">5157 28 512,'0'0'0,"0"0"0,25 0 0,-25-26 0,26 26 0,-1 0 0,2 0 0,24-26 0,-25 52 0,-1-26 0,27 0 0,-1 0 0,0 26 0,0-26 0,-25 0 0,25 25 0,1-25 0,-1 26 0,-25-26 0,25 26 0,0-1 0,1-25 0,-1 26 0,-26 0 0,27-1 0,-1 0 0,-26 2 0,28-2 0,-2 1 0,-26 0 0,27-1 0,-1 1 0,0 25 0,0-24 0,0-3 0,1 1 0,0 27 0,-27-26 0,27 25 0,-27 1 0,26-27 0,1 27 0,-27-1 0,26-26 0,-25 27 0,25-1 0,0 1 0,2-27 0,-28 27 0,26 0 0,-25-3 0,25 4 0,-25-2 0,25 0 0,-25-25 0,25 26 0,-26-2 0,27 2 0,-26-1 0,0 0 0,25 1 0,-25-1 0,25 0 0,-26 1 0,1-1 0,0 26 0,-1-51 0,1 51 0,-1-26 0,1 0 0,0 1 0,-1-1 0,-383 26 0,383-26 0,1 26 0,0-26 0,-26 1 0,25 25 0,-25-25 0,26 24 0,-26-25 0,25 26 0,-50 1 0,50-28 0,-25 28 0,0-27 0,0 26 0,0 1 0,0-2 0,26-25 0,-26 26 0,0 0 0,26-25 0,-52 24 0,52 1 0,-26 0 0,0-25 0,0 25 0,0 0 0,0-1 0,0-24 0,0 25 0,0 0 0,0 0 0,0 0 0,-26 0 0,26 0 0,-26 0 0,26 0 0,0-25 0,-25 24 0,25 1 0,0 0 0,0 0 0,-26-26 0,26 26 0,0-26 0,0 26 0,0 0 0,0-25 0,0 25 0,-25 0 0,25-26 0,0 26 0,0-26 0,0 26 0,-26-26 0,26 1 0,-26 26 0,26-29 0,0 29 0,-25-27 0,-1 1 0,26 25 0,-26-26 0,0 0 0,0 26 0,1-25 0,25-1 0,-26 0 0,-25 1 0,25 24 0,1-24 0,-1-1 0,1 0 0,-1 26 0,0-25 0,1-1 0,-1 0 0,-25 1 0,24 24 0,2-24 0,-26-1 0,25 1 0,-25-1 0,25 0 0,1-24 0,-1 22 0,-25 3 0,25-26 0,-25 25 0,25 1 0,1-27 0,-27 27 0,0-27 0,1 1 0,0 25 0,0-25 0,0 25 0,-1-25 0,1 0 0,0-1 0,-1 1 0,-25 0 0,26 24 0,0-23 0,-1-2 0,1 1 0,-26 0 0,26-1 0,-27 27 0,27-27 0,-26-25 0,26 27 0,0-2 0,0-25 0,-26 26 0,25-26 0,-25 25 0,26-25 0,0 25 0,-1-25 0,-24 0 0,24 26 0,1-26 0,-27 0 0,27 0 0,-26 0 0,26 26 0,-26-26 0,26 0 0,-27 0 0,27 0 0,-26 25 0,26-25 0,-26 0 0,26 0 0,0 0 0,-27 0 0,27 26 0,0-26 0,0 0 0,-1 0 0,1 0 0,0 0 0,0 26 0,0-26 0,-2 0 0,28 0 0,-26 0 0,-1 0 0,1 0 0,0 0 0,0 25 0,25-25 0,-25 0 0,0 0 0,-1 0 0,-25 0 0,51 0 0,-25 0 0,0 0 0,0 0 0,-1-25 0,27 25 0,-26 0 0,-2 0 0,2 0 0,-25 0 0,50-26 0,-25 26 0,-26 0 0,51-26 0,-25 26 0,0 0 0,-1-25 0,1 25 0,25 0 0,-51 0 0,26 0 0,0 0 0,0 0 0,-1-26 0,1 26 0,-1 0 0,1-26 0,0 26 0,-1 0 0,1 0 0,0 0 0,0 0 0,0 0 0,25 0 0,-26 0 0,1-25 0,25 25 0,-25 0 0,25 0 0,-25 0 0,25-25 0,-25 25 0,26-26 0,-27 26 0,27-25 0,-1 25 0,-26 0 0,26 0 0,1 0 0,-26-27 0,-1 27 0,27 0 0,-26 0 0,25-25 0,-25 25 0,25 0 0,-25-26 0,24 26 0,2-26 0,-26 26 0,25-25 0,0 25 0,-25-26 0,0 26 0,25-26 0,1 26 0,-1-25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34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272D64-5605-4EFD-AE21-F6A4A5B6CD29}" emma:medium="tactile" emma:mode="ink">
          <msink:context xmlns:msink="http://schemas.microsoft.com/ink/2010/main" type="writingRegion" rotatedBoundingBox="17557,12971 17280,13931 16636,13746 16913,12785">
            <msink:destinationLink direction="with" ref="{350EE7C3-4F01-42C1-9C81-E95ACC12AEF1}"/>
          </msink:context>
        </emma:interpretation>
      </emma:emma>
    </inkml:annotationXML>
    <inkml:traceGroup>
      <inkml:annotationXML>
        <emma:emma xmlns:emma="http://www.w3.org/2003/04/emma" version="1.0">
          <emma:interpretation id="{63BE94EB-40FB-491B-9399-350DA51341B4}" emma:medium="tactile" emma:mode="ink">
            <msink:context xmlns:msink="http://schemas.microsoft.com/ink/2010/main" type="paragraph" rotatedBoundingBox="17557,12971 17280,13931 16636,13746 16913,12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D1202-3AC0-48D8-B808-9E676990160F}" emma:medium="tactile" emma:mode="ink">
              <msink:context xmlns:msink="http://schemas.microsoft.com/ink/2010/main" type="line" rotatedBoundingBox="17557,12971 17280,13931 16636,13746 16913,12785"/>
            </emma:interpretation>
          </emma:emma>
        </inkml:annotationXML>
        <inkml:traceGroup>
          <inkml:annotationXML>
            <emma:emma xmlns:emma="http://www.w3.org/2003/04/emma" version="1.0">
              <emma:interpretation id="{E3275D15-D325-4B9B-897F-341C5BAE24F4}" emma:medium="tactile" emma:mode="ink">
                <msink:context xmlns:msink="http://schemas.microsoft.com/ink/2010/main" type="inkWord" rotatedBoundingBox="17557,12971 17280,13931 16636,13746 16913,12785">
                  <msink:destinationLink direction="with" ref="{23831F15-CB5C-4886-A483-2E7FAA0DE9A8}"/>
                  <msink:destinationLink direction="with" ref="{9C12FAB0-01B6-4F9C-9EF4-0A512CE5FE4D}"/>
                </msink:context>
              </emma:interpretation>
            </emma:emma>
          </inkml:annotationXML>
          <inkml:trace contextRef="#ctx0" brushRef="#br0">257 28 512,'0'0'0,"0"-26"0,26 26 0,-26 0 0,25 0 0,-25 26 0,0-26 0,-25 51 0,25-25 0,-26 25 0,0 26 0,-25-26 0,26 1 0,-27 25 0,27-26 0,-27-25 0,52-1 0,-26 2 0,26-27 0,0 25 0,0-50 0,0 25 0,0-27 0,26 2 0,0-27 0,0 1 0,51 0 0,-26-1 0,-26 28 0,27-3 0,-1 1 0,-26 26 0,1 0 0,-26 0 0,0 0 0,0 26 0,0 1 0,-26-3 0,1 28 0,-1-27 0,1 1 0,-1 0 0,0-1 0,1 1 0,25 0 0,0-26 0,0 0 0,0-26 0,0 0 0,25 26 0,1-25 0,25-27 0,-25 27 0,25-2 0,0 2 0,-25 25 0,-26-24 0,25 48 0,-25-24 0,0 25 0,-25 2 0,25-2 0,-26 1 0,1 25 0,-27-25 0,27 0 0,25 26 0,-26-27 0,1-25 0</inkml:trace>
          <inkml:trace contextRef="#ctx0" brushRef="#br0" timeOffset="-1965.6378">385 182 512,'0'0'0,"0"0"0,0 0 0,0 25 0,-26-25 0,26 0 0,0 26 0,-25 1 0,25-3 0,-26 1 0,26 2 0,-25-2 0,-1 27 0,0-27 0,1 27 0,25 0 0,-26-2 0,1 2 0,25-1 0,-26-25 0,26 25 0,0 0 0,0-25 0,0 25 0,0-26 0,26 2 0,-1-2 0,1 1 0,-1-26 0,1 25 0,25-25 0,-25 0 0,-1 0 0,1-25 0,0-1 0,-1 26 0,1-25 0,-1-2 0,2-23 0,-1-2 0,-1 27 0,1-27 0,-1 1 0,1 25 0,0-25 0,-26 0 0,25-1 0,-25 1 0,26 0 0,-26 25 0,0-25 0,0-1 0,0 28 0,-26-3 0,26 1 0,-25 1 0,25-1 0,-26 26 0,0-26 0,1 26 0,-1 0 0,1 0 0,-1 0 0,-1 0 0,27 0 0,-25 26 0,-1-26 0,1 0 0,-1 26 0,26-1 0,-26 1 0,1 1 0,25-27 0</inkml:trace>
          <inkml:trace contextRef="#ctx0" brushRef="#br0" timeOffset="-889.2171">129 309 512,'0'0'0,"0"0"0,26-25 0,-1 25 0,1-24 0,-1 24 0,27-27 0,-27 54 0,1-27 0,-1 0 0,1 24 0,-26 1 0,0 27 0,-26-26 0,1 25 0,-1 1 0,-25 0 0,0-2 0,0-24 0,25-26 0,0 26 0,1-26 0,25 0 0,0-26 0,0 0 0,25 1 0,-25-27 0,52 1 0,-1 25 0,0-25 0,0 25 0,-25 1 0,25-2 0,0 27 0,-25-25 0,-1 50 0,-25-25 0,0 27 0,0-2 0,0 1 0,-25 0 0,-1 25 0,1-25 0,-27 26 0,27-27 0,-1 0 0,1-25 0,25 0 0,-26 26 0,26-52 0,0 26 0,26 0 0,-26-25 0,25 0 0,1-2 0,-1 2 0,1-1 0,25 0 0,-25 1 0,-1 25 0,2 0 0,-1 0 0,-26 0 0,0 25 0,0 1 0,-26 25 0,26-24 0,-52 23 0,26-24 0,1 25 0,-27-25 0,27 0 0,-1-26 0,1 0 0,25 0 0,0 0 0,0-26 0,0 0 0,0 1 0,25-27 0,1 27 0,-1-27 0,1 27 0,25-27 0,-25 52 0,-1-25 0,2 25 0,-1 0 0,-26 0 0,0 25 0,-26 1 0,-1 0 0,2-1 0,-1 27 0,1-1 0,-1-25 0,0-26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2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FA1056-E23A-47DF-98C1-F33033627D8E}" emma:medium="tactile" emma:mode="ink">
          <msink:context xmlns:msink="http://schemas.microsoft.com/ink/2010/main" type="writingRegion" rotatedBoundingBox="5620,7367 9867,1966 13298,4665 9050,10065">
            <msink:destinationLink direction="with" ref="{F69D0F2F-B37D-4686-A4BA-8766AF90EE0D}"/>
            <msink:destinationLink direction="with" ref="{350EE7C3-4F01-42C1-9C81-E95ACC12AEF1}"/>
          </msink:context>
        </emma:interpretation>
      </emma:emma>
    </inkml:annotationXML>
    <inkml:traceGroup>
      <inkml:annotationXML>
        <emma:emma xmlns:emma="http://www.w3.org/2003/04/emma" version="1.0">
          <emma:interpretation id="{A5D22AC7-AA6D-4ED6-9610-69F00512B264}" emma:medium="tactile" emma:mode="ink">
            <msink:context xmlns:msink="http://schemas.microsoft.com/ink/2010/main" type="paragraph" rotatedBoundingBox="7568,4541 8492,4541 8492,5336 7568,53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D570E00-ABCC-45E5-BABB-9DE514324B6C}" emma:medium="tactile" emma:mode="ink">
              <msink:context xmlns:msink="http://schemas.microsoft.com/ink/2010/main" type="inkBullet" rotatedBoundingBox="8677,4923 7749,5488 7386,4893 8315,4328"/>
            </emma:interpretation>
          </emma:emma>
        </inkml:annotationXML>
        <inkml:trace contextRef="#ctx0" brushRef="#br0">-668-7618 512,'-25'0'0,"25"26"0,-26 0 0,-25-26 0,51 25 0,-26 1 0,1 25 0,-1-25 0,1 0 0,-1 25 0,26 0 0,0-26 0,-26 27 0,26-26 0,0 25 0,0-25 0,0 0 0,0-1 0,26 2 0,-26-2 0,26-1 0,-1 3 0,1-27 0,-1 26 0,1-26 0,0 0 0,-1 0 0,26 25 0,-25-25 0,1-25 0,24 25 0,0 0 0,-25-26 0,25 26 0,-26-27 0,27 3 0,-27 24 0,26-25 0,-25-2 0,0 2 0,-1-1 0,2-25 0,24 25 0,-51 0 0,26 1 0,-1-27 0,1 28 0,-1-3 0,-25 2 0,26-27 0,-26 26 0,0 1 0,0-1 0,0 0 0,0-25 0,0 25 0,0 1 0,-26 0 0,1 25 0,25-26 0,-26 26 0,1-26 0,-1 26 0,0 0 0,-26 0 0,27 0 0,-1 0 0,0 0 0,-25 26 0,26-26 0,-1 26 0,0-1 0,-25 0 0,26 1 0,-1-26 0,0 26 0,1-1 0,-26 1 0,51 0 0,-27-26 0</inkml:trace>
        <inkml:trace contextRef="#ctx0" brushRef="#br0" timeOffset="1185.6226">-668-7285 512,'0'0'0,"-25"27"0,25-27 0,0 25 0,0-25 0,0-25 0,25 25 0,1-27 0,1-22 0,24-3 0,0 0 0,0 1 0,0 25 0,-25 0 0,25 26 0,-51 0 0,0 0 0,0 26 0,0 0 0,-25 25 0,-1-25 0,0 25 0,-25 0 0,26-26 0,25 27 0,-26-52 0,52 26 0,-26-26 0,25-26 0,1 1 0,25-2 0,-25 2 0,25 1 0,0-3 0,-25 2 0,-1-1 0,2 26 0,-2 26 0,-25-26 0,-25 25 0,25 2 0,-27 22 0,2-22 0,25-2 0,-26 1 0,26-26 0,0 0 0,0 0 0,26 0 0,-26-26 0,52 1 0,-27-2 0,1 2 0,0 1 0,-1-3 0,1 2 0,-26 25 0,0 0 0,-26 25 0,1 2 0,-1-3 0,-25 1 0,-27 27 0,27-26 0,0 25 0,-1-25 0,1 25 0,0-24 0,0-27 0,0 25 0,24-25 0,27-25 0,0-2 0,0-24 0,0 25 0,27-25 0,-2 0 0,1 24 0,-1-22 0,1 49 0,0-27 0,-26 27 0,0 27 0,0-27 0,-26 49 0,0-22 0,1-2 0,-1 27 0,1-52 0,-2 25 0,27 1 0,0-26 0</inkml:trace>
        <inkml:trace contextRef="#ctx0" brushRef="#br0" timeOffset="265.205">-385-7592 512,'0'0'0,"0"0"0,0-26 0</inkml:trace>
      </inkml:traceGroup>
    </inkml:traceGroup>
    <inkml:traceGroup>
      <inkml:annotationXML>
        <emma:emma xmlns:emma="http://www.w3.org/2003/04/emma" version="1.0">
          <emma:interpretation id="{6CE62EB8-2BD5-4A08-8871-C57CE6688AF9}" emma:medium="tactile" emma:mode="ink">
            <msink:context xmlns:msink="http://schemas.microsoft.com/ink/2010/main" type="paragraph" rotatedBoundingBox="6731,7877 8293,6789 9050,7876 7489,8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532BE0-F517-41AF-95D4-52DBC48F675E}" emma:medium="tactile" emma:mode="ink">
              <msink:context xmlns:msink="http://schemas.microsoft.com/ink/2010/main" type="line" rotatedBoundingBox="6731,7877 8293,6789 9050,7876 7489,8964">
                <msink:destinationLink direction="with" ref="{C51E8E22-3C5C-4E43-92BE-1549594147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631025-47E4-4619-A97A-022ED01D3296}" emma:medium="tactile" emma:mode="ink">
                <msink:context xmlns:msink="http://schemas.microsoft.com/ink/2010/main" type="inkWord" rotatedBoundingBox="6731,7877 8293,6789 9050,7876 7489,8964">
                  <msink:destinationLink direction="with" ref="{48CE1BCA-C539-4256-B280-7F23987D7B66}"/>
                  <msink:destinationLink direction="with" ref="{956CE279-1961-4D47-ABE4-63E0EDEE4E19}"/>
                </msink:context>
              </emma:interpretation>
            </emma:emma>
          </inkml:annotationXML>
          <inkml:trace contextRef="#ctx0" brushRef="#br0" timeOffset="9999.7923">-1283-4204 512,'-26'25'0,"26"-25"0,0 24 0,0 3 0,0-1 0,0-1 0,0 27 0,0-27 0,0 1 0,0-1 0,0 2 0,0-2 0,26 0 0,-26 1 0,0 0 0,0-1 0,0 1 0,26-26 0,-26 26 0,0-1 0,0 1 0,25-26 0,-25 26 0,0-1 0,26-25 0,-26 26 0,0 1 0,25-27 0,-25 0 0,0 24 0,26-24 0,-26 0 0,0 0 0,26 0 0,-26 0 0,25 0 0,-25 0 0,27 0 0,-27 0 0,25 0 0,-25 0 0,26 0 0,-26-24 0,26 24 0,-26 0 0,25 0 0,-25-27 0,0 27 0,26-26 0,-26 26 0,25-25 0,-25 25 0,0-26 0,26 0 0,-26 1 0,0 25 0,0-26 0,26 0 0,-26 1 0,0-1 0,0 0 0,0 1 0,0 0 0,0-2 0,25 2 0,-25 25 0,0-26 0,0 1 0,0-1 0,0 26 0,-25-26 0,25 1 0,0-1 0,0-1 0,0 3 0,0-1 0,0-2 0,0 2 0,-26 25 0,26-26 0,0 0 0,0 1 0,0-1 0,0 26 0,0-26 0,0 1 0,0-1 0,0 26 0,0-26 0,0 0 0,0 26 0,0-25 0,0 0 0,0 25 0,0-26 0,0 26 0,26-26 0,-26 26 0,0 0 0,0-26 0,25 26 0,-25 0 0,0-25 0,26 25 0,-26 0 0,0 0 0,25 0 0,-25-26 0,26 26 0,-26 0 0,26 0 0,-26 0 0,25 0 0,1 0 0,-26 0 0,25 0 0,1 0 0,-26 26 0,27-26 0,-2 0 0,1 0 0,-1 25 0,-25-25 0,26 0 0,-26 26 0,26-26 0,-1 26 0,-25-26 0,26 26 0,-26-26 0,25 25 0,1-25 0,-26 25 0,26-25 0,-26 26 0,25 0 0,1 0 0,-26-26 0,25 25 0,-25 1 0,26-26 0,-26 26 0,26-26 0,-26 25 0,25 1 0,-25-26 0,27 26 0,-2-26 0,-25 25 0,26-25 0,-26 27 0,26-27 0,-26 25 0,25-25 0,1 24 0,-26-24 0,25 0 0,1 27 0,-26-27 0,26 0 0,-26 26 0,25-26 0,1 0 0,-26 0 0,25 0 0,1 0 0,-26 0 0,26-26 0,-26 26 0,25 0 0,1-27 0,-1 27 0,-25-24 0,27 24 0,-27-25 0,26 25 0,-26-27 0,25 2 0,-25-1 0,0 26 0,26-26 0,-26 1 0,0-1 0,25 0 0,-25 1 0,0-1 0,0 0 0,0 0 0,0 1 0,0 0 0,0-1 0,0 0 0,0 0 0,-25 1 0,25-1 0,0 26 0,-26-26 0,26 1 0,0-1 0,-25 26 0,-1-26 0,26 1 0,0 25 0,-27-27 0,2 2 0,25 25 0,-26-24 0,1 24 0,25-27 0,-26 2 0,26 25 0,-26-26 0,26 0 0,-25 26 0,-1-25 0,1 25 0,-1-26 0,26 26 0,0 0 0,-26-26 0,1 26 0,-1-25 0,1 25 0,-1 0 0,26 0 0,-26 0 0,1-27 0,-2 27 0,27 0 0,-25 0 0,-1 0 0,26 0 0,-26 0 0,1 0 0,-1 0 0,26-25 0,-25 50 0,-1-25 0,26 0 0,-51 0 0,51 0 0,-26 0 0,1 0 0,-1 27 0,26-27 0,-26 0 0,1 25 0,25-25 0,-26 0 0,1 26 0,-2-26 0,27 0 0,-26 26 0,1-26 0,25 0 0,-26 25 0,1-25 0,-1 0 0,26 26 0,-26-26 0,26 26 0,-25-26 0,-1 25 0,26-25 0,-25 0 0,25 27 0,-26-27 0,26 0 0,-26 24 0,26-24 0,-25 25 0,25-25 0,-26 0 0,26 27 0,-25-2 0,25-25 0,-26 26 0,26 0 0,0-26 0,-26 25 0,26 1 0,0 0 0,-25-1 0,25 1 0,-27 0 0,27 0 0,-25-1 0,25 0 0,0 1 0,-26 0 0,26 0 0,0-1 0,0 1 0,-26 0 0,26-1 0,0 1 0,0 0 0,0-1 0,-25 2 0,25-2 0,0-1 0,0-24 0,0 27 0,0-27 0,0 26 0,0-26 0,0 0 0,0 0 0</inkml:trace>
          <inkml:trace contextRef="#ctx0" brushRef="#br0" timeOffset="11029.4121">-872-4718 512,'0'25'0,"0"-25"0,-26 26 0,26 0 0,0-26 0,-26 0 0,26 0 0,-25-26 0,25 0 0,25-25 0,-25 25 0,26-26 0,0 27 0,-1-26 0,1 26 0,-1 25 0,1-26 0,-26 26 0,26 0 0,-26 26 0,0-26 0,0 25 0,0 2 0,0-3 0,-26-24 0,26 25 0,-26-25 0,26 0 0,0 0 0,0 0 0,0-25 0,0 25 0,0-51 0,26 26 0,0-1 0,-26 0 0,25 1 0,1-1 0,-1 26 0,1 0 0,-26 26 0,0-26 0,0 25 0,0 1 0,0 0 0,0 26 0,-26-28 0,1 1 0,25 2 0,-26-27 0,1 25 0,25-25 0,-26 0 0,26 0 0,0-25 0,0-2 0,0 2 0,0 1 0,26-3 0,-26 2 0,0 25 0,0 0 0,0 0 0,0 25 0,0-25 0,0 27 0,0-3 0</inkml:trace>
          <inkml:trace contextRef="#ctx0" brushRef="#br0" timeOffset="10311.7983">-975-4898 512,'0'0'0,"26"-25"0,-26-1 0</inkml:trace>
        </inkml:traceGroup>
      </inkml:traceGroup>
    </inkml:traceGroup>
    <inkml:traceGroup>
      <inkml:annotationXML>
        <emma:emma xmlns:emma="http://www.w3.org/2003/04/emma" version="1.0">
          <emma:interpretation id="{05C96148-9E90-42CF-8239-D9F67DA2C130}" emma:medium="tactile" emma:mode="ink">
            <msink:context xmlns:msink="http://schemas.microsoft.com/ink/2010/main" type="paragraph" rotatedBoundingBox="9000,7666 12101,3723 13298,4665 10197,8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F58971-336B-4EA8-82D8-A2C2F6C6DA40}" emma:medium="tactile" emma:mode="ink">
              <msink:context xmlns:msink="http://schemas.microsoft.com/ink/2010/main" type="line" rotatedBoundingBox="9000,7666 12101,3723 13298,4665 10197,8608">
                <msink:destinationLink direction="with" ref="{C51E8E22-3C5C-4E43-92BE-154959414777}"/>
                <msink:destinationLink direction="with" ref="{5B6984CC-24E8-43B8-A971-5BA92786B79F}"/>
                <msink:destinationLink direction="with" ref="{ED1549D4-B8AF-40DE-AD77-3D11729538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AD2726-E747-4F13-AFF5-E5F86BE5A8F7}" emma:medium="tactile" emma:mode="ink">
                <msink:context xmlns:msink="http://schemas.microsoft.com/ink/2010/main" type="inkWord" rotatedBoundingBox="9000,7666 12101,3723 13298,4665 10197,8608">
                  <msink:destinationLink direction="with" ref="{E3A61E2E-46B1-4294-BEF7-E6ADD5D93DF0}"/>
                  <msink:destinationLink direction="with" ref="{17FCD969-0821-44C4-BEBA-E76F08FA09C4}"/>
                  <msink:destinationLink direction="with" ref="{F7781353-A4A9-4203-95D9-23EE6BA1C486}"/>
                  <msink:destinationLink direction="with" ref="{55F7E6B0-204C-4AA1-B363-3F3488CFF77A}"/>
                </msink:context>
              </emma:interpretation>
            </emma:emma>
          </inkml:annotationXML>
          <inkml:trace contextRef="#ctx0" brushRef="#br0" timeOffset="23665.6551">3079-7592 512,'0'0'0,"0"0"0,0-26 0,0 26 0,-26 0 0,26 0 0,-25 0 0,25 0 0,-26 0 0,1 26 0,25-26 0,-26 26 0,-1-26 0,2 25 0,-1 1 0,1-26 0,-1 26 0,0-26 0,1 25 0,-1 1 0,26 0 0,-25 0 0,-1-1 0,26 2 0,-26-3 0,1 1 0,-1 27 0,26-26 0,-25 0 0,-1-1 0,26 1 0,0 0 0,0 26 0,0-27 0,-26-1 0,26 29 0,0-28 0,-25 27 0,25-27 0,0 1 0,0 25 0,0-25 0,0 0 0,0 24 0,0-24 0,25 0 0,-25 0 0,0-1 0,26 1 0,-26-26 0,0 26 0,26-1 0,-1-25 0,1 26 0,-26 1 0,25-27 0,1 24 0,-26-24 0,26 25 0,-1-25 0,1 27 0,-1-27 0,1 0 0,0 25 0,-26-25 0,25 0 0,1 0 0,-1 0 0,2 0 0,-1 0 0,-1 0 0,1 0 0,-26 0 0,25 0 0,1 0 0,-26 0 0,26 0 0,-1-25 0,1 25 0,-26 0 0,25 0 0,-25-27 0,26 27 0,-26 0 0,0-25 0,26 25 0,-26-24 0,0 24 0,25-27 0,-25 1 0,26 26 0,-26-25 0,0-1 0,0 0 0,0 1 0,25-1 0,-25 26 0,0-26 0,0 0 0,26 1 0,-26 0 0,0-1 0,-26 0 0,26 26 0,0-25 0,0-1 0,0 0 0,0 1 0,0 25 0,-25-26 0,25 0 0,0 1 0,0 25 0,0-26 0,0-1 0,0 3 0,0 24 0,0-25 0,0-2 0,0 27 0,0-25 0,0-1 0,0 26 0,0-26 0,0 26 0,0-25 0,25 25 0,-25 0 0,0-26 0,0 26 0,26 0 0,-26-26 0,0 26 0,26-25 0,-26 25 0,26 0 0,-26 0 0,26-27 0,-26 27 0,25 0 0,-25 0 0,26 0 0,-26-25 0,26 25 0,-26 0 0,25 0 0,-25 0 0,26 0 0,-1 0 0,1 25 0,-26-25 0,26 0 0,-26 0 0,25 0 0,-25 27 0,26-27 0,-26 0 0,25 0 0,1 25 0,-26-25 0,0 0 0,26 26 0,-1-26 0,-25 0 0,26 0 0,-1 26 0,-25-26 0,27 0 0,-27 25 0,26-25 0,-26 0 0,25 0 0,1 0 0,-26 26 0,25-26 0,1 0 0,0 0 0,-26 0 0,25 0 0,1 0 0,-1 26 0,1-26 0,-26 0 0,26 0 0,-1 0 0,1 0 0,-1 0 0,1 0 0,-26 0 0,26-26 0,0 26 0,0 0 0,-1 0 0,1 0 0,0-26 0,-26 26 0,25 0 0,1-25 0,-1 25 0,1-26 0,-26 26 0,26-26 0,-26 1 0,25 25 0,-25-27 0,0 2 0,26 25 0,-26-24 0,0 24 0,25-27 0,-25 2 0,0-1 0,0 0 0,0 0 0,0 26 0,0-25 0,0-1 0,0 0 0,0 1 0,0-1 0,0 0 0,-25 1 0,25 25 0,0-25 0,-26-1 0,26 0 0,0 0 0,-25 1 0,25 25 0,-26-26 0,26 0 0,-26 26 0,26-25 0,-25-1 0,-1 26 0,1-26 0,25 1 0,-26 25 0,0-27 0,1 27 0,-1-25 0,0 25 0,0-25 0,0 25 0,1 0 0,-1-26 0,1 26 0,-1 0 0,0 0 0,1-26 0,-26 26 0,25 0 0,0 0 0,-25 0 0,26 0 0,-1 0 0,-1 0 0,-24 0 0,26 0 0,-1 26 0,-25-26 0,25 0 0,1 26 0,-1-1 0,0-25 0,-25 25 0,26 2 0,-1-27 0,0 25 0,1 1 0,-1-26 0,0 26 0,26-1 0,-26 1 0,0-26 0,1 26 0,-1-1 0,26 1 0,-25-26 0,25 26 0,-26 0 0,26-1 0,0-25 0,-26 25 0,26-25 0,-25 26 0,25-26 0,-26 26 0,26-26 0,0 0 0</inkml:trace>
          <inkml:trace contextRef="#ctx0" brushRef="#br0" timeOffset="24476.8707">3130-7489 512,'0'-26'0,"0"26"0,-25 0 0,25-26 0,25 1 0,1-1 0,-1 0 0,1-24 0,25 24 0,26 26 0,-25-26 0,-1 26 0,-25 26 0,25-26 0,-25 26 0,-26 24 0,0-24 0,0 0 0,-26 25 0,1-25 0,-1-1 0,26 1 0,-26 0 0,1-26 0,-1 0 0,0 0 0,26-26 0,0 26 0,0-26 0,0 1 0,26-27 0,0 27 0,25-1 0,-25 0 0,25 26 0,-26 0 0,1 0 0,-26 26 0,0-26 0,-26 26 0,1 25 0,-26-25 0,25-1 0,-25 1 0,-1-26 0,26 0 0,0 0 0,1 0 0,25-26 0,0 1 0,0-1 0,0 0 0,25 1 0,-25 25 0</inkml:trace>
          <inkml:trace contextRef="#ctx0" brushRef="#br0" timeOffset="23930.8602">3335-7592 512,'-26'0'0,"26"26"0,0-26 0,-25 25 0,25 1 0,0-26 0</inkml:trace>
          <inkml:trace contextRef="#ctx0" brushRef="#br0" timeOffset="17737.5411">1668-5360 512,'0'0'0,"0"-25"0,0-1 0,26 26 0,-26-26 0,25 1 0,-25 25 0,26 0 0,-1 0 0,-25 0 0,26 25 0,0 1 0,-26 0 0,0-1 0,25 1 0,-50 25 0,25-25 0,-26 25 0,0 1 0,1-2 0,-1-23 0,1-2 0,-1-25 0,0 0 0,26-25 0,-25 25 0,25-27 0,0-23 0,0 24 0,25-25 0,1 25 0,-26 0 0,0 1 0,26 25 0,-1 0 0,-25 0 0,26 0 0,-1 25 0,-25-25 0,0 26 0,0 0 0,0-1 0,-25 1 0,25 0 0,-26-1 0,26-25 0,-25 0 0,25-25 0,0-1 0,-26 0 0,52-25 0,-26 25 0,25 1 0,1-27 0,-1 52 0,1-25 0,-26 25 0,0 0 0,0 25 0,26 1 0,-26-26 0</inkml:trace>
          <inkml:trace contextRef="#ctx0" brushRef="#br0" timeOffset="16739.1218">1437-5077 512,'-26'0'0,"26"0"0,0 0 0,0 0 0,0 0 0,0 0 0,0 0 0,-26-27 0,26 27 0,0 0 0,-25 0 0,25 27 0,0-27 0,-26 0 0,26 25 0,0-25 0,-25 0 0,25 26 0,0-26 0,-26 26 0,0-1 0,26 1 0,-25 0 0,25-1 0,0-25 0,-26 27 0,26-3 0,-25 1 0,-1 27 0,26-26 0,0 25 0,-27-25 0,27 0 0,0 25 0,-25-25 0,25 0 0,0-1 0,0 26 0,0-25 0,0 0 0,0-1 0,0 1 0,0 0 0,0-1 0,0 1 0,25 0 0,-25-1 0,0-25 0,0 27 0,27-2 0,-27-25 0,0 24 0,0 3 0,26-27 0,-26 26 0,0-26 0,25 25 0,-25-25 0,0 26 0,26-26 0,-26 26 0,25-26 0,1 0 0,-26 0 0,26 0 0,-26 0 0,25 0 0,1 0 0,-26 0 0,25 0 0,-25 0 0,26 0 0,-26 0 0,26-26 0,-26 26 0,25 0 0,-25-26 0,26 26 0,-26-25 0,25 25 0,-25-26 0,26-1 0,-26 3 0,0-1 0,26-2 0,-26 2 0,25-1 0,-25 0 0,0 1 0,27-1 0,-27 0 0,0 1 0,0-1 0,25 0 0,-25 0 0,0 1 0,0-26 0,0 25 0,0 0 0,0 26 0,0-25 0,0-1 0,0 0 0,0 1 0,0-1 0,0 0 0,0 1 0,0-2 0,0 2 0,0 1 0,0-3 0,0 27 0,0-25 0,26-1 0,-26 0 0,0 26 0,0-25 0,0 25 0,0-26 0,26 26 0,-26-26 0,0 1 0,25 25 0,-25 0 0,0-27 0,26 27 0,-26 0 0,25-25 0,-25 25 0,26-25 0,-26 25 0,0 0 0,26 0 0,-26 0 0,0 0 0,25 0 0,-25 0 0,26 0 0,-26 0 0,25 0 0,-25 0 0,26 0 0,-26 0 0,26 0 0,-26 0 0,25 25 0,-25-25 0,26 0 0,-1 0 0,-25 0 0,27 25 0,-27-25 0,26 0 0,-1 27 0,-25-27 0,26 0 0,-1 0 0,-25 25 0,26-25 0,0 0 0,-26 0 0,25 26 0,1-26 0,-1 0 0,1 0 0,-26 0 0,26 0 0,-1 0 0,-25 0 0,26 0 0,-1 0 0,1 0 0,-26 0 0,26 0 0,-1 0 0,-25 0 0,27-26 0,-2 26 0,1 0 0,-26-25 0,26-2 0,-1 27 0,-25-25 0,26 0 0,-26 25 0,25-26 0,-25 0 0,0 1 0,26-1 0,-26 0 0,0 1 0,26-1 0,-26 0 0,0 1 0,0-1 0,-26 26 0,26-26 0,0 1 0,-26 0 0,26 25 0,-25-27 0,-1 27 0,26-25 0,-25 25 0,-1 0 0,0-26 0,1 26 0,-2 0 0,2-26 0,-1 26 0,26 0 0,-51 0 0,25-25 0,1 25 0,-1 0 0,0 0 0,-25 0 0,26 25 0,-1-25 0,0 0 0,-25 0 0,26 0 0,-1 26 0,-1-26 0,-24 0 0,26 26 0,-1-26 0,-25 0 0,25 25 0,1-25 0,-27 27 0,27-2 0,-1 0 0,-25 1 0,51-26 0,-51 26 0,24-1 0,2-25 0,-1 26 0,26 0 0,-26-1 0,1 1 0,25 0 0,-26-1 0,26 1 0,-25-26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29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400973-C8DD-479F-A6BE-399074D7877B}" emma:medium="tactile" emma:mode="ink">
          <msink:context xmlns:msink="http://schemas.microsoft.com/ink/2010/main" type="inkDrawing" rotatedBoundingBox="11844,14051 14987,7269 18922,9093 15778,15875" hotPoints="16750,9124 17049,13324 13458,15524 13159,11323" semanticType="enclosure" shapeName="Ellipse">
            <msink:sourceLink direction="with" ref="{2E2B3FED-5488-47BF-9F04-6B31C9307BC2}"/>
            <msink:sourceLink direction="with" ref="{5B6B4443-4113-4E22-BB4C-D641D931D311}"/>
            <msink:sourceLink direction="with" ref="{7F76FAFB-0E0E-4400-811A-824B94E30FD9}"/>
            <msink:destinationLink direction="with" ref="{2EB29837-45A9-4556-BBB0-D6CAEE490CD1}"/>
          </msink:context>
        </emma:interpretation>
      </emma:emma>
    </inkml:annotationXML>
    <inkml:trace contextRef="#ctx0" brushRef="#br0">1206 1308 512,'0'0'0,"0"0"0,0 0 0,0 0 0,0 0 0,0 0 0,-26 0 0,1 0 0,-1 0 0,-25 0 0,25 26 0,-26-26 0,26 26 0,-25-26 0,0 25 0,0-25 0,0 26 0,-1 0 0,1-1 0,0 27 0,-1-27 0,1 1 0,-1 25 0,1-26 0,0 27 0,0-26 0,25 25 0,-25 1 0,0-1 0,-1 1 0,0-2 0,27 2 0,-26-1 0,-360 26 0,360-25 0,25-2 0,-25 28 0,0-1 0,0-26 0,-1 27 0,0-2 0,1 1 0,0 0 0,0 0 0,-1 0 0,1 0 0,0 25 0,0-25 0,-26 0 0,25 26 0,1-26 0,0 25 0,-1-24 0,1 24 0,0-25 0,0 26 0,0-26 0,-2 25 0,2-25 0,26 26 0,-27-26 0,1 26 0,0-26 0,25 25 0,-25-25 0,26-1 0,-1 2 0,0-1 0,1 26 0,-1-27 0,0 2 0,0 24 0,26-25 0,-26 26 0,1-26 0,25 0 0,-26 0 0,1 0 0,25 0 0,0 25 0,0-25 0,0 0 0,0-25 0,0 25 0,0 0 0,0 0 0,25-26 0,-25 26 0,26-26 0,-26 1 0,25-2 0,1 2 0,-26 25 0,0-51 0,26 52 0,0-29 0,-26 3 0,26-26 0,-1 25 0,1-25 0,0 25 0,-26 1 0,25-26 0,1 24 0,-1-24 0,1 0 0,0 25 0,-1-25 0,1 0 0,-1-1 0,1 1 0,0 0 0,-1-1 0,1 2 0,-1-2 0,2-25 0,-1 24 0,25 3 0,-26-27 0,1 25 0,0-25 0,-1 26 0,26 0 0,-25-26 0,0 25 0,25-25 0,0 0 0,-26 26 0,2-26 0,24 26 0,-25-26 0,-1 0 0,27 0 0,-1 25 0,-26-25 0,27 0 0,-27 0 0,1 27 0,25-27 0,0 0 0,1 0 0,-26 0 0,25 0 0,0 0 0,1 0 0,-1 0 0,0 0 0,0 0 0,-25 0 0,26 0 0,-1 0 0,0-27 0,1 27 0,-1 0 0,0-25 0,0 25 0,0-26 0,1 26 0,0 0 0,-1-26 0,26 1 0,-26-1 0,0 0 0,0 1 0,1-2 0,-1 3 0,1-1 0,25-2 0,-26 2 0,0-27 0,0 27 0,1-27 0,-1 27 0,26-1 0,-25-26 0,-1 27 0,26-26 0,-52-1 0,27 27 0,-1-27 0,0 1 0,0 0 0,0-1 0,2-25 0,-2 26 0,0 0 0,0 0 0,0-26 0,1 25 0,-1 1 0,0-26 0,-25 26 0,26-26 0,-1 25 0,0-25 0,0 26 0,-25-27 0,25 2 0,-25 25 0,25-26 0,-25 0 0,25 0 0,-26 0 0,2 0 0,-1 0 0,25-1 0,-51-24 0,25 25 0,27 0 0,-27-25 0,1 25 0,-1-26 0,-25 25 0,26-23 0,0 24 0,-1-27 0,-25 3 0,26-2 0,-1 0 0,-25 27 0,0-28 0,0 2 0,0-1 0,0 26 0,0-25 0,-25-1 0,25 0 0,-26 1 0,26-2 0,-25 28 0,-1-26 0,0-1 0,1 26 0,-1-26 0,1 26 0,-27-25 0,27 25 0,-1-26 0,-25 26 0,24 0 0,-24 0 0,411 0 0,-412 0 0,27 1 0,-52 24 0,26-25 0,0 26 0,-2-26 0,2 1 0,0 23 0,0-24 0,0 26 0,-1-26 0,27 26 0,-26-1 0,-26 1 0,51 0 0,-52 0 0,27-2 0,0 4 0,0-3 0,-26 26 0,0 0 0,-1 1 0,2-1 0,-1 26 0,-26 0 0,52-26 0,26 26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37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6984CC-24E8-43B8-A971-5BA92786B79F}" emma:medium="tactile" emma:mode="ink">
          <msink:context xmlns:msink="http://schemas.microsoft.com/ink/2010/main" type="inkDrawing" rotatedBoundingBox="16094,9998 16955,12754 16768,12813 15907,10057" semanticType="verticalRange" shapeName="Other">
            <msink:sourceLink direction="with" ref="{BFF58971-336B-4EA8-82D8-A2C2F6C6DA40}"/>
            <msink:sourceLink direction="with" ref="{2E2B3FED-5488-47BF-9F04-6B31C9307BC2}"/>
            <msink:sourceLink direction="with" ref="{5B6B4443-4113-4E22-BB4C-D641D931D311}"/>
          </msink:context>
        </emma:interpretation>
      </emma:emma>
    </inkml:annotationXML>
    <inkml:trace contextRef="#ctx0" brushRef="#br0">0 0 512,'0'0'0,"0"0"0,0 0 0,0 0 0,26 0 0,-26 0 0,0 0 0,25 0 0,-25 26 0,26-26 0,-26 0 0,26 26 0,-26-26 0,0 25 0,25-25 0,1 26 0,-26-26 0,0 25 0,25 28 0,1-29 0,0 1 0,-26 2 0,25 24 0,1-25 0,-26 25 0,25-25 0,1 25 0,-26-25 0,26 25 0,-1 0 0,-25 1 0,26-1 0,-26 0 0,25-25 0,2 25 0,-27 1 0,0-1 0,26 0 0,-26 0 0,25 1 0,1 0 0,-26-2 0,0 2 0,25-1 0,1 0 0,0 1 0,-26-1 0,25 0 0,-25 1 0,26-1 0,-1 0 0,-25 1 0,26 0 0,0-3 0,-26 4 0,25-2 0,1 0 0,-26 0 0,0 1 0,25-1 0,-25 0 0,26 1 0,-26-27 0,26 27 0,-26-1 0,26-25 0,-26 24 0,0 2 0,26-26 0,-52 0 0,52-1 0,-26 27 0,0-27 0,-26 1 0,26 0 0,0 0 0,0-26 0,0 25 0,0-25 0,0 25 0,0-25 0,0 0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36.5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1549D4-B8AF-40DE-AD77-3D1172953843}" emma:medium="tactile" emma:mode="ink">
          <msink:context xmlns:msink="http://schemas.microsoft.com/ink/2010/main" type="inkDrawing" rotatedBoundingBox="16605,8976 17404,12630 17025,12713 16227,9058" semanticType="verticalRange" shapeName="Other">
            <msink:sourceLink direction="with" ref="{BFF58971-336B-4EA8-82D8-A2C2F6C6DA40}"/>
            <msink:sourceLink direction="with" ref="{2E2B3FED-5488-47BF-9F04-6B31C9307BC2}"/>
            <msink:sourceLink direction="with" ref="{5B6B4443-4113-4E22-BB4C-D641D931D311}"/>
          </msink:context>
        </emma:interpretation>
      </emma:emma>
    </inkml:annotationXML>
    <inkml:trace contextRef="#ctx0" brushRef="#br0">0-1 512,'0'0'0,"0"0"0,26 0 0,-26 0 0,25 0 0,1 0 0,-26 0 0,52 0 0,-26 0 0,-1 26 0,26-26 0,-25 26 0,25-26 0,-25 26 0,25-1 0,-25 1 0,-411 25 0,410-25 0,1 25 0,-26 0 0,25-25 0,28 25 0,-28 1 0,1-1 0,-1 27 0,1-28 0,25 27 0,-25-25 0,-1 25 0,1-1 0,0 2 0,-1-1 0,-25-1 0,26 1 0,-26 26 0,25-26 0,1 26 0,-26-27 0,26 2 0,0 24 0,0-25 0,-26 26 0,25-26 0,1 0 0,0 25 0,-26-25 0,25 0 0,1 26 0,-26-27 0,25 2 0,1-1 0,-26 1 0,26-2 0,-26 1 0,25 0 0,-25 0 0,26-26 0,-26 26 0,0-26 0,0 1 0,25 25 0,-25-52 0,0 27 0,0-1 0,0 0 0,0-25 0,0 25 0,-25-25 0,25-26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46.6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B29837-45A9-4556-BBB0-D6CAEE490CD1}" emma:medium="tactile" emma:mode="ink">
          <msink:context xmlns:msink="http://schemas.microsoft.com/ink/2010/main" type="inkDrawing" rotatedBoundingBox="14414,10881 16398,13868 16249,13967 14265,10981" semanticType="callout" shapeName="Other">
            <msink:sourceLink direction="with" ref="{08400973-C8DD-479F-A6BE-399074D7877B}"/>
            <msink:sourceLink direction="with" ref="{3B105A0C-59FC-4223-B714-AAFA10B95845}"/>
          </msink:context>
        </emma:interpretation>
      </emma:emma>
    </inkml:annotationXML>
    <inkml:trace contextRef="#ctx0" brushRef="#br0">0 0 512,'0'0'0,"0"0"0,0 0 0,0 0 0,0 0 0,0 0 0,0 0 0,25 0 0,1 26 0,0-26 0,-1 25 0,1-25 0,-1 26 0,1-1 0,25-25 0,-25 26 0,-1 0 0,2-1 0,-1 27 0,25-27 0,-26 27 0,1-27 0,0 27 0,-1-1 0,1 1 0,25-1 0,-25-1 0,-1 2 0,1 0 0,25 25 0,-25-25 0,26-3 0,-27 29 0,27-1 0,-1-26 0,-26 52 0,27-26 0,-1 0 0,0 0 0,0-1 0,0 2 0,2-1 0,-2 0 0,0 0 0,0 0 0,0 0 0,1 0 0,-1 1 0,0-2 0,1 1 0,-1 0 0,1 0 0,-1 0 0,-26 0 0,27-26 0,-1 26 0,-26-26 0,27 26 0,-1-51 0,-51 25 0,25-25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44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831F15-CB5C-4886-A483-2E7FAA0DE9A8}" emma:medium="tactile" emma:mode="ink">
          <msink:context xmlns:msink="http://schemas.microsoft.com/ink/2010/main" type="inkDrawing" rotatedBoundingBox="14938,10370 16570,13071 16409,13168 14777,10468" semanticType="callout" shapeName="Other">
            <msink:sourceLink direction="with" ref="{E3275D15-D325-4B9B-897F-341C5BAE24F4}"/>
            <msink:sourceLink direction="with" ref="{3B105A0C-59FC-4223-B714-AAFA10B95845}"/>
          </msink:context>
        </emma:interpretation>
      </emma:emma>
    </inkml:annotationXML>
    <inkml:trace contextRef="#ctx0" brushRef="#br0">0 0 512,'0'0'0,"0"0"0,0 0 0,0 0 0,0 0 0,0 0 0,0 0 0,0 0 0,0 0 0,25 25 0,1-25 0,0 26 0,-1-26 0,1 26 0,-1 0 0,1-1 0,25 0 0,-24 1 0,-2 26 0,1-27 0,0 27 0,25-1 0,-26-25 0,1 51 0,25-26 0,-25 0 0,25 0 0,-25 26 0,25-25 0,-26-1 0,28 0 0,-28 26 0,1-25 0,25 25 0,0-27 0,-25 2 0,25 25 0,-25-25 0,25 0 0,-26 24 0,1-25 0,26 26 0,-26-26 0,-1 27 0,27-28 0,-27 2 0,1-1 0,-26 26 0,25-25 0,1-2 0,25 28 0,-25-27 0,-1 1 0,27-1 0,-27 1 0,1-2 0,-1 2 0,2-1 0,-27 0 0,26 1 0,-26 26 0,25-54 0,-25 28 0,0-52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14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2FF870-0F38-4A19-92DA-E4FB8E85BC89}" emma:medium="tactile" emma:mode="ink">
          <msink:context xmlns:msink="http://schemas.microsoft.com/ink/2010/main" type="inkDrawing" rotatedBoundingBox="10194,12941 11846,10897 11994,11016 10342,13061" semanticType="callout" shapeName="Other">
            <msink:sourceLink direction="with" ref="{43DE92D5-1F6B-4E3F-8395-0959B4A7F1D4}"/>
            <msink:sourceLink direction="with" ref="{DB3A94C2-FCC3-4717-886B-F0E7CB524CF6}"/>
          </msink:context>
        </emma:interpretation>
      </emma:emma>
    </inkml:annotationXML>
    <inkml:trace contextRef="#ctx0" brushRef="#br0">3490-1254 512,'0'0'0,"-26"0"0,26 25 0,0-25 0,-26 26 0,1-26 0,-27 51 0,26-25 0,-25-1 0,0 27 0,-1-1 0,-24 0 0,24 1 0,1 25 0,0-26 0,-27 0 0,27 26 0,-26 0 0,0-25 0,26 25 0,-26 0 0,25 25 0,1-25 0,-26 0 0,26 0 0,0 26 0,0-26 0,-1 0 0,1 0 0,0-26 0,24 26 0,2 0 0,-26-26 0,25 1 0,0-1 0,1 26 0,25-52 0,-26 1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51.4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12FAB0-01B6-4F9C-9EF4-0A512CE5FE4D}" emma:medium="tactile" emma:mode="ink">
          <msink:context xmlns:msink="http://schemas.microsoft.com/ink/2010/main" type="inkDrawing" rotatedBoundingBox="13923,12570 15863,13240 15844,13293 13904,12623" semanticType="callout" shapeName="Other">
            <msink:sourceLink direction="with" ref="{E3275D15-D325-4B9B-897F-341C5BAE24F4}"/>
            <msink:sourceLink direction="with" ref="{2DC0A29A-C480-44AF-B3F3-2ACFA9BC8D7F}"/>
          </msink:context>
        </emma:interpretation>
      </emma:emma>
    </inkml:annotationXML>
    <inkml:trace contextRef="#ctx0" brushRef="#br0">0 0 512,'0'0'0,"0"0"0,0 0 0,0 0 0,0 0 0,26 0 0,-26 0 0,26 0 0,-1 0 0,1 0 0,-1 26 0,27-26 0,0 25 0,-1-25 0,0 26 0,-25-26 0,25 26 0,26 0 0,-26-26 0,26 25 0,-25 0 0,25 1 0,-26 0 0,26 0 0,-26-1 0,26 1 0,0-1 0,-25 1 0,25 0 0,-26-1 0,26 1 0,-1 1 0,1-3 0,1 1 0,-1 2 0,0-2 0,-26 1 0,0-26 0,26 26 0,-52-1 0,1-25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09:15.9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0 512,'0'0'0,"0"0"0,0 26 0,0-26 0,0 26 0,0-26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15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2F10C5-9ACC-4895-913A-1E320B5E49D3}" emma:medium="tactile" emma:mode="ink">
          <msink:context xmlns:msink="http://schemas.microsoft.com/ink/2010/main" type="inkDrawing" rotatedBoundingBox="9918,13474 11109,11388 11340,11520 10148,13606" semanticType="callout" shapeName="Other">
            <msink:sourceLink direction="with" ref="{43DE92D5-1F6B-4E3F-8395-0959B4A7F1D4}"/>
            <msink:sourceLink direction="with" ref="{AB3FD74A-74F4-4B19-9566-3F45C63E1A01}"/>
          </msink:context>
        </emma:interpretation>
      </emma:emma>
    </inkml:annotationXML>
    <inkml:trace contextRef="#ctx0" brushRef="#br0">2848-741 512,'0'0'0,"-26"25"0,-25 0 0,-26 27 0,26 0 0,0-1 0,-26 0 0,25 25 0,0 2 0,-24-26 0,24 24 0,-24 2 0,24-2 0,1 1 0,0 26 0,-1-27 0,1 28 0,-1-2 0,1-24 0,26 24 0,-1-25 0,-25 25 0,25-25 0,1 0 0,-1 0 0,26 0 0,-26-25 0,26 25 0,0-52 0,0 27 0,0-27 0,0 1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55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2B3FED-5488-47BF-9F04-6B31C9307BC2}" emma:medium="tactile" emma:mode="ink">
          <msink:context xmlns:msink="http://schemas.microsoft.com/ink/2010/main" type="writingRegion" rotatedBoundingBox="13528,12387 13992,14154 13041,14404 12577,12637">
            <msink:destinationLink direction="with" ref="{08400973-C8DD-479F-A6BE-399074D7877B}"/>
            <msink:destinationLink direction="with" ref="{5B6984CC-24E8-43B8-A971-5BA92786B79F}"/>
            <msink:destinationLink direction="with" ref="{ED1549D4-B8AF-40DE-AD77-3D1172953843}"/>
            <msink:destinationLink direction="with" ref="{350EE7C3-4F01-42C1-9C81-E95ACC12AEF1}"/>
          </msink:context>
        </emma:interpretation>
      </emma:emma>
    </inkml:annotationXML>
    <inkml:traceGroup>
      <inkml:annotationXML>
        <emma:emma xmlns:emma="http://www.w3.org/2003/04/emma" version="1.0">
          <emma:interpretation id="{28D2D5DE-2B10-4DDE-BE49-7FD8DCC655C2}" emma:medium="tactile" emma:mode="ink">
            <msink:context xmlns:msink="http://schemas.microsoft.com/ink/2010/main" type="paragraph" rotatedBoundingBox="13528,12387 13992,14154 13041,14404 12577,12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1ECEB6-914B-46C8-ACD4-DD42024CED11}" emma:medium="tactile" emma:mode="ink">
              <msink:context xmlns:msink="http://schemas.microsoft.com/ink/2010/main" type="line" rotatedBoundingBox="13528,12387 13992,14154 13041,14404 12577,12637"/>
            </emma:interpretation>
          </emma:emma>
        </inkml:annotationXML>
        <inkml:traceGroup>
          <inkml:annotationXML>
            <emma:emma xmlns:emma="http://www.w3.org/2003/04/emma" version="1.0">
              <emma:interpretation id="{2DC0A29A-C480-44AF-B3F3-2ACFA9BC8D7F}" emma:medium="tactile" emma:mode="ink">
                <msink:context xmlns:msink="http://schemas.microsoft.com/ink/2010/main" type="inkWord" rotatedBoundingBox="13528,12387 13992,14154 13041,14404 12577,12637">
                  <msink:destinationLink direction="with" ref="{9C12FAB0-01B6-4F9C-9EF4-0A512CE5FE4D}"/>
                </msink:context>
              </emma:interpretation>
            </emma:emma>
          </inkml:annotationXML>
          <inkml:trace contextRef="#ctx0" brushRef="#br0">-1 24 512,'0'0'0,"0"0"0,0 0 0,0 0 0,0 0 0,0-25 0,0 25 0,0 0 0,0 0 0,26 0 0,-26 0 0,0 0 0,26 0 0,-1 0 0,1 0 0,-1 0 0,1 0 0,-26 0 0,26 25 0,-1-25 0,1 26 0,-1-26 0,1 26 0,-26-26 0,26 25 0,-1 1 0,1 0 0,-1 0 0,2-1 0,-27 0 0,26 1 0,-1 0 0,1 0 0,-1-1 0,1 1 0,-26-1 0,26 1 0,-1 0 0,-25-1 0,26 1 0,-1 1 0,1-27 0,-26 24 0,26 1 0,-1 2 0,1-2 0,-26 1 0,25 0 0,1-1 0,-26 1 0,25-26 0,-25 26 0,27-1 0,-1 2 0,-26-2 0,0 0 0,25 1 0,1-26 0,-26 26 0,25-1 0,-25 1 0,26 0 0,-26-1 0,26 1 0,-26 0 0,25-1 0,-25 1 0,0 0 0,26-1 0,-26 0 0,0 2 0,0-2 0,25 1 0,-25-1 0,0 1 0,0-26 0,0 26 0,0-1 0,0 1 0,0-26 0,0 27 0,-25-3 0,25 1 0,0-25 0,0 27 0,-26-2 0,26-25 0,0 26 0,-25-26 0,-1 26 0,26-1 0,-26-25 0,26 0 0,-25 26 0,25-26 0,-26 26 0,1-26 0,-1 0 0,26 0 0,-27 25 0,2-25 0,-1 0 0,1 26 0,-1-26 0,1 0 0,-1 0 0,26 0 0,-26 26 0,1-26 0,-1 0 0,-25 0 0,25 0 0,1 0 0,-1 0 0,1-26 0,25 26 0,-26 0 0,-1 0 0,2-26 0,-1 26 0,1 0 0,-1-25 0,0 25 0,1-26 0,25 0 0,-26 1 0,1 25 0,-1-26 0,26 0 0,0 1 0,-26-2 0,26 2 0,0 1 0,-25 24 0,25-27 0,0 1 0,0 1 0,-26-1 0,26 0 0,0 1 0,0-1 0,0 26 0,0-25 0,26 25 0,-26-27 0,0 27 0,0 0 0,25-25 0,-25 25 0,0 0 0,26 0 0,-26-25 0,26 25 0,-26 0 0,0 25 0,25-25 0,1 0 0,-1 0 0,-25 0 0,26 0 0,-26 0 0,26 25 0,-1-25 0,1 0 0,-26 0 0,25 27 0,2-27 0,-27 0 0,26 0 0,-26 0 0,25 0 0,-25 0 0,26 0 0,-26 0 0,25 0 0,-25 0 0,0-27 0,0 27 0,26 0 0,-26-25 0,0 25 0,0-25 0,0-1 0,0 26 0,0-26 0,0 1 0,0-1 0,0 0 0,0 1 0,0 25 0,0-26 0,-26 0 0,26 1 0,0-1 0,-25 0 0,25-24 0,-26 23 0,26 27 0,-25-25 0,25-1 0,-26 0 0,26 1 0,-27-1 0,2 0 0,25 1 0,-26-2 0,1 2 0,25 1 0,-26-3 0,26 1 0,-26 1 0,26 25 0,-25-26 0,-1 0 0,1 1 0,25 25 0,-26-26 0,0 26 0,26-25 0,-25 25 0,25-26 0,-26 26 0,1 0 0,25-26 0,-26 26 0,26 0 0,0 0 0,0 0 0,0 0 0</inkml:trace>
          <inkml:trace contextRef="#ctx0" brushRef="#br0" timeOffset="858.0165">383 589 512,'0'0'0,"0"0"0,27-27 0,-27 27 0,26 0 0,-1 0 0,-25 0 0,26 0 0,-1 27 0,-25-27 0,26 0 0,-26 25 0,-26 1 0,26 0 0,-25-1 0,-1 1 0,1 0 0,-1-26 0,26 25 0,-27-25 0,2 0 0,25-25 0,0 25 0,0-26 0,25 26 0,-25-26 0,27 1 0,24-1 0,-25 0 0,25 26 0,-51 0 0,51-25 0,-25 50 0,-26-25 0,0 0 0,0 26 0,0 0 0,-26-1 0,26-25 0,-25 26 0,-1 0 0,26-26 0,0 0 0,0 0 0,0-26 0,0 0 0,0 1 0,51-1 0,-25-25 0,25 24 0,0 2 0,0 25 0,-25 0 0,-26 0 0,25 0 0,-25 0 0,0 0 0,0 0 0,0 25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46.3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0EE7C3-4F01-42C1-9C81-E95ACC12AEF1}" emma:medium="tactile" emma:mode="ink">
          <msink:context xmlns:msink="http://schemas.microsoft.com/ink/2010/main" type="inkDrawing" rotatedBoundingBox="15788,7 21581,13159 9513,18474 3720,5323" hotPoints="19761,8977 12951,15786 6142,8977 12951,2168" semanticType="underline" shapeName="Circle">
            <msink:sourceLink direction="with" ref="{2E2B3FED-5488-47BF-9F04-6B31C9307BC2}"/>
            <msink:sourceLink direction="with" ref="{9E272D64-5605-4EFD-AE21-F6A4A5B6CD29}"/>
            <msink:sourceLink direction="with" ref="{CAFA1056-E23A-47DF-98C1-F33033627D8E}"/>
            <msink:sourceLink direction="with" ref="{5B6B4443-4113-4E22-BB4C-D641D931D311}"/>
            <msink:sourceLink direction="with" ref="{AB3FD74A-74F4-4B19-9566-3F45C63E1A01}"/>
            <msink:sourceLink direction="with" ref="{7F76FAFB-0E0E-4400-811A-824B94E30FD9}"/>
            <msink:destinationLink direction="with" ref="{121277BA-BB97-4AAE-8CA5-3C44480026DC}"/>
          </msink:context>
        </emma:interpretation>
      </emma:emma>
    </inkml:annotationXML>
    <inkml:trace contextRef="#ctx0" brushRef="#br0">11792 3928 512,'0'0'0,"-26"0"0,1 0 0,25 0 0,-26 0 0,-26 0 0,1 0 0,25 0 0,-25 0 0,25 0 0,-25 0 0,0 0 0,0 0 0,0-25 0,-2 25 0,2 0 0,0 0 0,0 0 0,-26 0 0,26-26 0,25 26 0,-25 0 0,0-26 0,-1 26 0,0-25 0,27 25 0,-26-25 0,-26-2 0,51 2 0,-25-1 0,0 0 0,0 1 0,-2-1 0,28 0 0,-26-26 0,-1 27 0,27 1 0,-1-28 0,-25 26 0,25-25 0,1-1 0,25 27 0,-26-27 0,1 1 0,-1 0 0,0-1 0,1 1 0,-2 0 0,2-1 0,-1 0 0,0-24 0,1 25 0,-1-1 0,1 1 0,-1-1 0,0-24 0,1 25 0,25-1 0,-26 1 0,1 0 0,-27-26 0,27 25 0,25 1 0,-26-26 0,1 26 0,-1-1 0,-1 1 0,2-26 0,-1 26 0,26-1 0,-25 1 0,-1 0 0,0 0 0,1-1 0,-1 1 0,1-26 0,-1 26 0,-25-1 0,51 1 0,-51 25 0,25-25 0,0 0 0,1-1 0,-27 26 0,26-24 0,-25-2 0,25 26 0,-25-25 0,0 25 0,0-25 0,25 0 0,-25 24 0,0 3 0,-2-28 0,2 27 0,0-27 0,0 27 0,-26-1 0,26 0 0,0 1 0,-26-27 0,25 26 0,-25 1 0,26 0 0,-26-1 0,0 0 0,0 0 0,0 1 0,0-1 0,0 0 0,0 26 0,0-25 0,1-1 0,-2 26 0,-25-26 0,27 26 0,-27 0 0,26-25 0,0 25 0,0 0 0,0-25 0,0 25 0,0 0 0,1 0 0,-28 0 0,53-27 0,-51 27 0,25 0 0,0 0 0,-1 0 0,1 0 0,1-25 0,24 25 0,-50 0 0,25 0 0,-1 0 0,-24 0 0,25-26 0,0 52 0,-25-26 0,24 0 0,1 0 0,-25 0 0,25 25 0,0-25 0,-25 0 0,-1 0 0,26 0 0,0 27 0,-25-2 0,-2-25 0,2 25 0,25 1 0,-25 0 0,-1-1 0,25 1 0,-24 0 0,0-1 0,25 1 0,-26 26 0,0-27 0,1 26 0,25 1 0,0-27 0,-25 27 0,24-1 0,-25 27 0,27-29 0,-1 3 0,0 0 0,-1 25 0,1-26 0,-25 26 0,25 0 0,0 0 0,1 0 0,-2-1 0,1 2 0,-25-1 0,25 0 0,0 0 0,-1 25 0,2-25 0,-27 26 0,26 0 0,1-26 0,-1 25 0,25 1 0,-25-26 0,0 26 0,0-1 0,26 1 0,0-1 0,0 0 0,-2 2 0,2-27 0,0 51 0,0-25 0,0-1 0,-1 2 0,1 23 0,26-24 0,-27-1 0,27 1 0,-2 0 0,2-1 0,-1 1 0,26 0 0,-26-27 0,26 27 0,0 0 0,0 0 0,0-27 0,0 27 0,0 0 0,26-2 0,-26-23 0,26 25 0,-1-26 0,2 25 0,-2-25 0,1 0 0,0 25 0,-1 2 0,1-2 0,25 1 0,-25-26 0,205 26 0,-180-26 0,0-1 0,1 1 0,-27 26 0,52-25 0,-26-2 0,26 1 0,-26-26 0,1 27 0,25-2 0,-26 1 0,26-25 0,-26 24 0,26 1 0,1-25 0,-27 25 0,26-26 0,-26 0 0,26 1 0,0-1 0,0-26 0,-25 27 0,50-1 0,-51-25 0,26 25 0,0-25 0,-26 0 0,27-1 0,-1 0 0,-1 2 0,1-2 0,0 1 0,-26 0 0,26-1 0,1 1 0,-27-26 0,26 25 0,0 1 0,-26-26 0,26 0 0,0 26 0,-25-26 0,24 0 0,-24 25 0,24-25 0,-24 0 0,24 0 0,-23 0 0,23 0 0,-24 0 0,-1 27 0,0-27 0,0 0 0,0 0 0,1 25 0,0-25 0,-1 0 0,-25 25 0,25-25 0,0 0 0,-25 26 0,25-26 0,-26 0 0,27 26 0,-27-26 0,26 25 0,-24-25 0,-1 26 0,-1-26 0,1 26 0,25-1 0,-51-25 0,51 26 0,-25 0 0,-26-26 0,25 26 0,1-1 0,0-25 0,-1 26 0,-25-1 0,26-25 0,-1 25 0,-25 2 0,26-27 0,-26 25 0,26 1 0,-26 0 0,25-1 0,-25-25 0,0 26 0,27 0 0,-27-1 0,0 2 0,0-2 0,25-1 0,-25 3 0,0-1 0,0-1 0,0-25 0,-25 26 0,25 0 0,0-1 0,0 1 0,0-1 0,0-25 0,0 26 0,-27 0 0,27 0 0,0-26 0,0 25 0,-25 0 0,25 1 0,0 0 0,-26-26 0,26 26 0,0-1 0,-26 1 0,26 0 0,-25-1 0,25 1 0,0 0 0,-26-1 0,1 0 0,25 2 0,-26-2 0,26 1 0,0-26 0,0 26 0,-26-1 0,26 1 0,0 0 0,-25-1 0,25 1 0,0 0 0,0 25 0,-26-51 0,26 51 0,0-25 0,0-26 0,0 26 0,0-1 0,0 1 0,0-1 0,0 1 0,0 0 0,0-1 0,0 28 0,0-29 0,0 1 0,0 2 0,0-2 0,0 27 0,0-27 0,0 27 0,26-27 0,-26 2 0,0 23 0,0-24 0,0 25 0,25-25 0,-25 25 0,26-25 0,-26 25 0,0 1 0,26-27 0,-1 27 0,-25-27 0,26 26 0,-26-25 0,25 25 0,-25-25 0,26 25 0,-26-26 0,0 27 0,26-26 0,-1 0 0,2 25 0,-2-25 0,1 25 0,-26-25 0,26 25 0,-1-26 0,1 1 0,-1 26 0,1-52 0,-26 51 0,26-25 0,-1 25 0,1-25 0,-1 26 0,1-27 0,0 26 0,-1-26 0,26 1 0,-24 25 0,-1-25 0,25 25 0,-26-24 0,1-2 0,0 0 0,25 27 0,0-27 0,-25 1 0,25 0 0,-26-1 0,27 1 0,-27 0 0,27-26 0,0 25 0,-27 1 0,26-26 0,1 26 0,-27-26 0,26 25 0,-25-25 0,25 0 0,0 25 0,-24-25 0,-1 0 0,25 27 0,0-27 0,-25 0 0,-1 25 0,26-25 0,-25 0 0,0 0 0,25 0 0,-26 0 0,27 26 0,-26-26 0,25 0 0,-25 0 0,25 0 0,-25 26 0,-1-26 0,27 0 0,-27 0 0,26 0 0,-25 0 0,0 25 0,-1-25 0,26 0 0,-24 0 0,24 0 0,0 26 0,-25-26 0,25 0 0,0 26 0,-25-26 0,25 0 0,0 25 0,1-25 0,0 0 0,-1 27 0,26-27 0,-26 0 0,0 25 0,26-25 0,-26 0 0,0 26 0,2-26 0,-2 0 0,0 25 0,0-25 0,0 0 0,1 0 0,24 0 0,-50 25 0,26-25 0,-1 0 0,0-25 0,1 25 0,-1 0 0,-26 0 0,27-25 0,-1 25 0,0 0 0,27 0 0,-27 0 0,-25-26 0,25 26 0,26 0 0,-26 0 0,0-25 0,0 25 0,0 0 0,27-27 0,-27 54 0,1-54 0,-1 27 0,0 0 0,26 0 0,-26-25 0,0 25 0,1 0 0,25 0 0,-26-26 0,1 26 0,-1 0 0,26 0 0,-26-26 0,27 26 0,-27 0 0,26 0 0,-26-25 0,26 25 0,-1 0 0,2 0 0,-27 0 0,26-26 0,-26 26 0,26 0 0,0-26 0,0 26 0,1-25 0,-2 25 0,1-27 0,0 2 0,-26 0 0,26 25 0,1-26 0,-27 0 0,26 1 0,0-27 0,-1 27 0,1-1 0,1 0 0,-1-25 0,-26 25 0,26-24 0,-26 23 0,26-24 0,-26 0 0,27-1 0,-27 0 0,26 3 0,-26-3 0,26-25 0,0 25 0,-26 1 0,1-26 0,25 0 0,-26 26 0,0-26 0,0-27 0,1 28 0,-1-1 0,26 0 0,-25 0 0,-1 0 0,0-25 0,0 25 0,1-25 0,-1-2 0,-26 27 0,52-24 0,-51-3 0,26 2 0,-1 24 0,-25-24 0,25-1 0,0 1 0,-25-1 0,25-25 0,-25 25 0,-1 0 0,1-25 0,25 26 0,-51-27 0,26 27 0,0-26 0,0-1 0,-1 26 0,-25-25 0,26 0 0,-26 25 0,0-25 0,26-1 0,-26 27 0,-26-26 0,52-1 0,-26 27 0,0-26 0,0 25 0,-26 0 0,0-25 0,1 0 0,25 25 0,-52-26 0,26 27 0,334 0 0,-333-1 0,-1 0 0,-25 1 0,25-2 0,-25 28 0,0-27 0,25 1 0,-26 25 0,26-26 0,-25 26 0,0-25 0,0 25 0,0-26 0,-1 26 0,1 0 0,0-26 0,-1 26 0,-25 0 0,26 0 0,-26 1 0,26-1 0,0 25 0,-26-25 0,25 26 0,-25-26 0,0 26 0,0-1 0,0 1 0,26 0 0,-52-1 0,26 1 0,0 25 0,0-25 0,1 25 0,-1-26 0,-1 27 0,1 1 0,0-3 0,1 2 0,-1-1 0,0 0 0,-1 1 0,1 25 0,26-26 0,-26 0 0,1 1 0,-1 25 0,-1-26 0,27 26 0,-26-26 0,26 0 0,-26 26 0,0-25 0,-1 25 0,27-25 0,-26 25 0,26-26 0,0 26 0,0-26 0,-26 26 0,26-26 0,-1 26 0,-25-25 0,51 25 0,-51-26 0,52 26 0,-26 0 0,-1-26 0,27 26 0,-1-25 0,-25 25 0,24 0 0,2-26 0,-1 26 0,-25-26 0,25 26 0,1 0 0,-1-25 0,26 25 0,-25-27 0,-1 27 0,26-25 0,-26 1 0,1 24 0,25-27 0,0 27 0,-26 0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58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C16CE9-C4C7-4702-84FB-C83A4A925B5D}" emma:medium="tactile" emma:mode="ink">
          <msink:context xmlns:msink="http://schemas.microsoft.com/ink/2010/main" type="inkDrawing" rotatedBoundingBox="8847,12115 8879,12068 8909,12088 8877,12135" shapeName="Other"/>
        </emma:interpretation>
      </emma:emma>
    </inkml:annotationXML>
    <inkml:trace contextRef="#ctx0" brushRef="#br0">385-125 512,'0'0'0,"0"-26"0,0 26 0,-26 0 0,26 0 0,0 0 0,0 0 0,0 0 0,0 0 0,0 0 0,26-26 0,-26 26 0,0 0 0,26 0 0,-26 0 0,0 0 0,0 0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42.3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6B4443-4113-4E22-BB4C-D641D931D311}" emma:medium="tactile" emma:mode="ink">
          <msink:context xmlns:msink="http://schemas.microsoft.com/ink/2010/main" type="writingRegion" rotatedBoundingBox="17433,7322 14564,12559 11831,11062 14701,5824">
            <msink:destinationLink direction="with" ref="{350EE7C3-4F01-42C1-9C81-E95ACC12AEF1}"/>
            <msink:destinationLink direction="with" ref="{5B6984CC-24E8-43B8-A971-5BA92786B79F}"/>
            <msink:destinationLink direction="with" ref="{ED1549D4-B8AF-40DE-AD77-3D1172953843}"/>
            <msink:destinationLink direction="with" ref="{08400973-C8DD-479F-A6BE-399074D7877B}"/>
            <msink:destinationLink direction="with" ref="{4954683B-997A-4EAB-A8A0-62238B70EB7F}"/>
            <msink:destinationLink direction="with" ref="{A099BFD2-2A2D-46CD-A351-A5EA47CAD0FE}"/>
          </msink:context>
        </emma:interpretation>
      </emma:emma>
    </inkml:annotationXML>
    <inkml:traceGroup>
      <inkml:annotationXML>
        <emma:emma xmlns:emma="http://www.w3.org/2003/04/emma" version="1.0">
          <emma:interpretation id="{165AE35D-B169-4CF1-85D1-CC92358F9AAC}" emma:medium="tactile" emma:mode="ink">
            <msink:context xmlns:msink="http://schemas.microsoft.com/ink/2010/main" type="paragraph" rotatedBoundingBox="17433,7322 14564,12559 11831,11062 14701,5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D382F2-478D-4FDD-B74F-CF6623F82D22}" emma:medium="tactile" emma:mode="ink">
              <msink:context xmlns:msink="http://schemas.microsoft.com/ink/2010/main" type="line" rotatedBoundingBox="17433,7322 14564,12559 11831,11062 14700,5825"/>
            </emma:interpretation>
          </emma:emma>
        </inkml:annotationXML>
        <inkml:traceGroup>
          <inkml:annotationXML>
            <emma:emma xmlns:emma="http://www.w3.org/2003/04/emma" version="1.0">
              <emma:interpretation id="{DB3A94C2-FCC3-4717-886B-F0E7CB524CF6}" emma:medium="tactile" emma:mode="ink">
                <msink:context xmlns:msink="http://schemas.microsoft.com/ink/2010/main" type="inkWord" rotatedBoundingBox="17433,7322 14564,12559 11831,11062 14700,5825">
                  <msink:destinationLink direction="with" ref="{2E2FF870-0F38-4A19-92DA-E4FB8E85BC89}"/>
                  <msink:destinationLink direction="with" ref="{121277BA-BB97-4AAE-8CA5-3C44480026DC}"/>
                </msink:context>
              </emma:interpretation>
            </emma:emma>
          </inkml:annotationXML>
          <inkml:trace contextRef="#ctx0" brushRef="#br0">7056-2614 512,'0'0'0,"0"0"0,0 0 0,51-25 0,-25 25 0,-1 0 0,1 0 0,-1 25 0,1-25 0,-26 25 0,0 1 0,0 0 0,0-1 0,-26 27 0,26-27 0,-25 1 0,-1 0 0,1-26 0,-1 26 0,26-26 0,0 0 0,0-26 0,0 26 0,0-26 0,26 0 0,-1 26 0,1-25 0,-1 25 0,27 0 0,-27 0 0,1 0 0,-26 25 0,0-25 0,25 26 0,-50 0 0,25 0 0,0-26 0,-26 0 0,26 25 0,0-25 0,0 0 0,0 0 0,0 25 0,26-25 0,-26 26 0,0 0 0,25 0 0,1-1 0,0-25 0,0 26 0,-26-26 0,0 26 0,0-26 0,0 0 0,0 0 0</inkml:trace>
          <inkml:trace contextRef="#ctx0" brushRef="#br0" timeOffset="-24055.6626">3566-1074 512,'0'-27'0,"26"27"0,-26-25 0,0-27 0,26 27 0,-1-26 0,26-1 0,-25-25 0,0 26 0,-1 0 0,26-26 0,-24-1 0,24 28 0,0-2 0,1-25 0,24 0 0,-24 26 0,24-25 0,-24 23 0,0 2 0,-1 0 0,0 0 0,26-1 0,-26 1 0,0 26 0,-25-1 0,25 0 0,-25 0 0,-1 26 0</inkml:trace>
          <inkml:trace contextRef="#ctx0" brushRef="#br0" timeOffset="-40186.3728">6209-6436 512,'0'0'0,"0"0"0,0 24 0,0 1 0,0 2 0,0-2 0,0 27 0,0-1 0,0 0 0,0 27 0,26-28 0,-26 28 0,0-1 0,0-26 0,25 27 0,1-29 0,-26 29 0,25-27 0,1 1 0,0 0 0,-26-2 0,25 2 0,1-1 0,-26-25 0,0-1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21.7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0B2103-B12A-4484-8296-B88CC7477AE0}" emma:medium="tactile" emma:mode="ink">
          <msink:context xmlns:msink="http://schemas.microsoft.com/ink/2010/main" type="inkDrawing" rotatedBoundingBox="15471,6925 16446,6931 16445,6959 15471,6953" semanticType="callout" shapeName="Other">
            <msink:destinationLink direction="with" ref="{20CED757-C9A1-4302-8AD7-9E7D827E69FC}"/>
          </msink:context>
        </emma:interpretation>
      </emma:emma>
    </inkml:annotationXML>
    <inkml:trace contextRef="#ctx0" brushRef="#br0">6979-5308 512,'0'0'0,"0"0"0,0 0 0,26 0 0,25 0 0,-26 0 0,27 0 0,-1-26 0,0 26 0,26 26 0,-26-26 0,27 0 0,-27 0 0,26 0 0,-26 0 0,0 0 0,0 0 0,26 0 0,-51 0 0,26 0 0,-1 0 0,-25 0 0,-26 0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21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CED757-C9A1-4302-8AD7-9E7D827E69FC}" emma:medium="tactile" emma:mode="ink">
          <msink:context xmlns:msink="http://schemas.microsoft.com/ink/2010/main" type="inkDrawing" rotatedBoundingBox="15464,7142 16001,6907 16010,6927 15472,7161" semanticType="callout" shapeName="Other">
            <msink:sourceLink direction="with" ref="{0F0B2103-B12A-4484-8296-B88CC7477AE0}"/>
          </msink:context>
        </emma:interpretation>
      </emma:emma>
    </inkml:annotationXML>
    <inkml:trace contextRef="#ctx0" brushRef="#br0">6979-5104 512,'0'0'0,"26"-25"0,-1 25 0,26-25 0,1-1 0,-1 0 0,0 1 0,26-1 0,-26 0 0,27 1 0,-53-1 0,27 26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52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F8E86B-E8ED-4661-A9F4-DE01D28DEAC6}" emma:medium="tactile" emma:mode="ink">
          <msink:context xmlns:msink="http://schemas.microsoft.com/ink/2010/main" type="inkDrawing" rotatedBoundingBox="13518,13503 15748,13435 15753,13571 13522,13640" shapeName="Other"/>
        </emma:interpretation>
      </emma:emma>
    </inkml:annotationXML>
    <inkml:trace contextRef="#ctx0" brushRef="#br0">692 1025 512,'25'0'0,"-25"0"0,26 0 0,25 0 0,-26 0 0,28 0 0,-2 0 0,26-26 0,-26 26 0,51-25 0,-25-1 0,1 26 0,24 0 0,1-26 0,-27 26 0,27 0 0,0-25 0,0 25 0,-1 0 0,-25 25 0,52-25 0,-27 0 0,-25 0 0,25 26 0,1-26 0,0 0 0,-26 26 0,-26-26 0,0 0 0,1 25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49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775DD0-FC48-46DA-ACDD-C0A56EED02E2}" emma:medium="tactile" emma:mode="ink">
          <msink:context xmlns:msink="http://schemas.microsoft.com/ink/2010/main" type="inkDrawing" rotatedBoundingBox="3362,12113 7247,10058 7272,10105 3387,12161" semanticType="callout" shapeName="Other">
            <msink:sourceLink direction="with" ref="{F69D0F2F-B37D-4686-A4BA-8766AF90EE0D}"/>
          </msink:context>
        </emma:interpretation>
      </emma:emma>
    </inkml:annotationXML>
    <inkml:trace contextRef="#ctx0" brushRef="#br0">3872-1 512,'0'0'0,"-25"0"0,-1 26 0,0-1 0,-50 1 0,24 25 0,-51 0 0,1 1 0,-26-1 0,0 26 0,-27 0 0,2 0 0,-27 26 0,-25-1 0,25-25 0,-25 26 0,0-1 0,-1 27 0,1-27 0,26 1 0,-1-26 0,52 26 0,-27-26 0,27 0 0,0 0 0,0-26 0,50 0 0,2-25 0,-1 25 0,0-25 0,26-1 0,25-25 0,1 26 0,-1-26 0,26 26 0,-26-26 0,26 26 0,-25-26 0,25 25 0,0-25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47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C6D67F-7548-47B1-BDE5-DB05083C963C}" emma:medium="tactile" emma:mode="ink">
          <msink:context xmlns:msink="http://schemas.microsoft.com/ink/2010/main" type="inkDrawing" rotatedBoundingBox="6228,6755 7162,4989 7244,5033 6311,6799" semanticType="callout" shapeName="Other">
            <msink:sourceLink direction="with" ref="{F69D0F2F-B37D-4686-A4BA-8766AF90EE0D}"/>
          </msink:context>
        </emma:interpretation>
      </emma:emma>
    </inkml:annotationXML>
    <inkml:trace contextRef="#ctx0" brushRef="#br0">924 0 512,'-26'26'0,"0"25"0,-25 1 0,0 0 0,0 24 0,0-25 0,24 26 0,2-25 0,-27 25 0,27-27 0,-1 28 0,-25-1 0,25-26 0,1 25 0,-1-24 0,-25 25 0,25-25 0,1 25 0,-1-26 0,-25 26 0,24-26 0,-24 26 0,26-25 0,-1 24 0,0 1 0,1-25 0,-1 25 0,26 0 0,0-77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6:57.8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26 512,'0'0'0,"0"0"0,0-26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50.2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52F7EF-BFA7-41A3-BA00-2D6E2882A44B}" emma:medium="tactile" emma:mode="ink">
          <msink:context xmlns:msink="http://schemas.microsoft.com/ink/2010/main" type="writingRegion" rotatedBoundingBox="1714,11995 10716,11877 10756,14870 1753,14988"/>
        </emma:interpretation>
      </emma:emma>
    </inkml:annotationXML>
    <inkml:traceGroup>
      <inkml:annotationXML>
        <emma:emma xmlns:emma="http://www.w3.org/2003/04/emma" version="1.0">
          <emma:interpretation id="{4FD0EC71-23AF-4DB0-AEC1-4B189D13CE07}" emma:medium="tactile" emma:mode="ink">
            <msink:context xmlns:msink="http://schemas.microsoft.com/ink/2010/main" type="paragraph" rotatedBoundingBox="1714,11995 10716,11877 10728,12736 1725,12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45D45-C919-4508-A24E-3A2D4C0A63EB}" emma:medium="tactile" emma:mode="ink">
              <msink:context xmlns:msink="http://schemas.microsoft.com/ink/2010/main" type="line" rotatedBoundingBox="1714,11995 10716,11877 10728,12736 1725,12854"/>
            </emma:interpretation>
          </emma:emma>
        </inkml:annotationXML>
        <inkml:traceGroup>
          <inkml:annotationXML>
            <emma:emma xmlns:emma="http://www.w3.org/2003/04/emma" version="1.0">
              <emma:interpretation id="{99CEDE0F-DE34-4A15-94AE-EDEF0CDA28DB}" emma:medium="tactile" emma:mode="ink">
                <msink:context xmlns:msink="http://schemas.microsoft.com/ink/2010/main" type="inkWord" rotatedBoundingBox="1714,11995 7739,11916 7750,12775 1725,12854"/>
              </emma:interpretation>
            </emma:emma>
          </inkml:annotationXML>
          <inkml:trace contextRef="#ctx0" brushRef="#br0">2385 43 512,'-26'0'0,"26"0"0,-26 0 0,1 26 0,-1 0 0,-25 25 0,25 0 0,1 1 0,-1 25 0,26-26 0,0 0 0,51-25 0,1 25 0,-1-51 0,26 26 0,-1-52 0,1 26 0,1-51 0,-1 0 0,0-1 0,-77 52 0</inkml:trace>
          <inkml:trace contextRef="#ctx0" brushRef="#br0" timeOffset="265.205">3027-213 512,'25'26'0,"-25"-1"0,0 1 0,0 51 0,0-1 0,0 2 0,0-1 0,0 0 0,26 0 0,-26 0 0,25-26 0,1-25 0,-26-1 0,26 1 0,-1-26 0,-25-26 0,0 1 0,0 25 0</inkml:trace>
          <inkml:trace contextRef="#ctx0" brushRef="#br0" timeOffset="624.0119">3385 223 512,'0'0'0,"26"0"0,26-26 0,25 26 0,-26-25 0,51-1 0,-51 0 0,26 1 0,-26-1 0,2-26 0,-28 27 0,-25-26 0,0 25 0,0 0 0,-25 26 0,-1 0 0,-1 0 0,-24 26 0,0 0 0,25 25 0,1 0 0,-1 26 0,26-25 0,0 25 0,0-27 0,51 2 0,1 0 0,-1-1 0,27-25 0,24-26 0,-25 25 0,0-25 0,-26 0 0</inkml:trace>
          <inkml:trace contextRef="#ctx0" brushRef="#br0" timeOffset="1092.021">4719 43 512,'0'-26'0,"0"26"0,-25 0 0,-1 0 0,0 26 0,-25 0 0,26 0 0,-27 25 0,1 0 0,26 1 0,25 25 0,0-26 0,25-25 0,1 25 0,25-25 0,0-26 0,0 0 0,1-26 0,-27 0 0,1 1 0,-1-1 0,2-25 0,-27-1 0,0 27 0,0-1 0,0 0 0,0 1 0,0 25 0,26 0 0,-26 25 0,0 27 0,25-27 0,1 27 0,25-1 0,0-25 0,0 25 0,26-25 0,-26-1 0,1-25 0,0 0 0,-1-25 0,-26 25 0,1-26 0,0 0 0</inkml:trace>
          <inkml:trace contextRef="#ctx0" brushRef="#br0" timeOffset="1388.4267">5463 249 512,'0'0'0,"0"0"0,0 25 0,26 27 0,-26-27 0,26 27 0,-26-1 0,25 0 0,1-25 0,-26 0 0,25 0 0,-25-26 0,0-26 0,0 0 0,26 0 0,-26 1 0,0-27 0,0 27 0,26-1 0,-1 0 0,2 1 0,24 25 0,26 0 0,-26 25 0,26 1 0,-26 0 0,-25-1 0</inkml:trace>
          <inkml:trace contextRef="#ctx0" brushRef="#br0" timeOffset="-702.0135">-1 120 512,'0'0'0,"0"52"0,25-1 0,-25 25 0,0 2 0,26-1 0,-26 0 0,26 0 0,-26-26 0,0-25 0,0-26 0,0 0 0,0-26 0,0 0 0,-26-24 0,26-28 0,0 1 0,0 0 0,26 0 0,-1 0 0,26 26 0,1 0 0,-1-1 0,0 26 0,27 1 0,-1 50 0,-26 1 0,0 0 0,0 51 0,0-26 0,-25 26 0,0 0 0,-1-25 0,-25-1 0,0 0 0,0-25 0,0 0 0,-25-26 0,-1 0 0,26-26 0</inkml:trace>
          <inkml:trace contextRef="#ctx0" brushRef="#br0" timeOffset="-280.8054">1153-33 512,'0'0'0,"0"25"0,0 26 0,0 26 0,-26 0 0,26-25 0,0 25 0,0-26 0,26-25 0,-1-1 0,1-25 0,1 0 0,24-25 0,-26-27 0,27 0 0,-27-24 0,26 25 0,1 25 0,-52-25 0,25 51 0,-25 0 0,0 0 0,0 25 0,0 1 0,0 25 0,0 1 0,0 25 0,0-26 0,26 0 0,25-25 0,-25 25 0,-1-51 0,2 26 0</inkml:trace>
        </inkml:traceGroup>
        <inkml:traceGroup>
          <inkml:annotationXML>
            <emma:emma xmlns:emma="http://www.w3.org/2003/04/emma" version="1.0">
              <emma:interpretation id="{AB3FD74A-74F4-4B19-9566-3F45C63E1A01}" emma:medium="tactile" emma:mode="ink">
                <msink:context xmlns:msink="http://schemas.microsoft.com/ink/2010/main" type="inkWord" rotatedBoundingBox="8489,12220 10721,12190 10726,12570 8494,12599">
                  <msink:destinationLink direction="with" ref="{142F10C5-9ACC-4895-913A-1E320B5E49D3}"/>
                  <msink:destinationLink direction="with" ref="{350EE7C3-4F01-42C1-9C81-E95ACC12AEF1}"/>
                </msink:context>
              </emma:interpretation>
            </emma:emma>
          </inkml:annotationXML>
          <inkml:trace contextRef="#ctx0" brushRef="#br0" timeOffset="-111031.6968">6772 249 512,'26'0'0,"-26"0"0,0 0 0,25 0 0,-25-26 0,0 26 0,26 0 0,-26-26 0,51 26 0,-25-25 0,25 25 0,1-26 0,-1 26 0,26 0 0,-26-26 0,26 26 0,-26-25 0,0 25 0,1 0 0,0 0 0,-1-26 0,-25 52 0,25-26 0,-26 0 0,-25 0 0</inkml:trace>
          <inkml:trace contextRef="#ctx0" brushRef="#br0" timeOffset="-110376.4842">6900 197 512,'0'-25'0,"0"25"0,0 0 0,0 0 0,0 0 0,26 0 0,-1-26 0,1 26 0,-1-26 0,28 26 0,-2 0 0,0 0 0,26 0 0,-26 0 0,26 0 0,0 0 0,-25 26 0,25-26 0,-26 26 0,26-26 0,-26 25 0,0 1 0,0 0 0,0-1 0,2 0 0,-28-25 0,1 27 0,-1-27 0</inkml:trace>
          <inkml:trace contextRef="#ctx0" brushRef="#br0" timeOffset="-109799.2731">7234 120 512,'0'0'0,"0"-25"0,0 25 0,0 0 0,25 0 0,1-26 0,0 26 0,-1 0 0,26-26 0,1 52 0,0-26 0,25 0 0,-1 26 0,-24-26 0,24 25 0,1-25 0,1 26 0,-1 0 0,-26-26 0,26 25 0,-26 1 0,0-26 0,0 26 0,-25-1 0,0-25 0,-1 0 0</inkml:trace>
          <inkml:trace contextRef="#ctx0" brushRef="#br0" timeOffset="-109346.8644">7516 146 512,'0'0'0,"0"0"0,26 0 0,0 26 0,25-26 0,0 25 0,26 1 0,-26-26 0,26 26 0,1-1 0,-2 0 0,-24-25 0,24 27 0,1-2 0,-26-25 0,1 26 0,-27-26 0</inkml:trace>
          <inkml:trace contextRef="#ctx0" brushRef="#br0" timeOffset="-96492.2171">9004 249 512,'-25'25'0,"-1"27"0,-25 25 0</inkml:trace>
        </inkml:traceGroup>
      </inkml:traceGroup>
    </inkml:traceGroup>
    <inkml:traceGroup>
      <inkml:annotationXML>
        <emma:emma xmlns:emma="http://www.w3.org/2003/04/emma" version="1.0">
          <emma:interpretation id="{566323F4-BDB6-4AA3-8765-8C81182EB217}" emma:medium="tactile" emma:mode="ink">
            <msink:context xmlns:msink="http://schemas.microsoft.com/ink/2010/main" type="paragraph" rotatedBoundingBox="2613,13305 10005,13865 9927,14906 2534,14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93189D-0D37-4174-8E7E-CAFCC3234573}" emma:medium="tactile" emma:mode="ink">
              <msink:context xmlns:msink="http://schemas.microsoft.com/ink/2010/main" type="line" rotatedBoundingBox="2613,13305 10005,13865 9927,14906 2534,14346"/>
            </emma:interpretation>
          </emma:emma>
        </inkml:annotationXML>
        <inkml:traceGroup>
          <inkml:annotationXML>
            <emma:emma xmlns:emma="http://www.w3.org/2003/04/emma" version="1.0">
              <emma:interpretation id="{6E436760-8CDE-4782-9D6A-FA91DFAEC0C5}" emma:medium="tactile" emma:mode="ink">
                <msink:context xmlns:msink="http://schemas.microsoft.com/ink/2010/main" type="inkWord" rotatedBoundingBox="2613,13305 10005,13865 9927,14906 2534,14346">
                  <msink:destinationLink direction="with" ref="{91E570F2-A64A-4407-A90A-16FB782D69C0}"/>
                </msink:context>
              </emma:interpretation>
            </emma:emma>
          </inkml:annotationXML>
          <inkml:trace contextRef="#ctx0" brushRef="#br0" timeOffset="2184.042">999 1942 512,'0'0'0,"0"51"0,-25 1 0,25-1 0,0-25 0,-26 0 0,26-26 0,-26-26 0,26 0 0,-25-25 0,-1-1 0,26-25 0,-25 0 0,25 0 0,25 26 0,1 0 0,-1 0 0,27 24 0,-27 27 0,26 0 0,1 27 0,-27 24 0,1-26 0,-26 27 0,25-1 0,-25-24 0,0-3 0,0 1 0,0-25 0,0 0 0,0-25 0,0 1 0,26-29 0,1 2 0,-2 0 0,26 25 0,26-26 0,0 27 0,-26 25 0,26 0 0,-26 25 0,1 27 0,-26-1 0,25 1 0,-51-1 0,26 25 0,-26-24 0,0 0 0,25-27 0,-25 1 0,0 0 0,0-26 0,0-26 0,0 26 0,0-26 0</inkml:trace>
          <inkml:trace contextRef="#ctx0" brushRef="#br0" timeOffset="2574.0495">2154 1762 512,'0'26'0,"26"-26"0,25 27 0,26-3 0,0 1 0,-1-25 0,-24 0 0,25 0 0,-25 0 0,-1-25 0,0 1 0,-25-3 0,-1-24 0,-25-1 0,0 1 0,-25 26 0,-1-2 0,-25 2 0,0 25 0,-1 25 0,0 2 0,1-2 0,25 26 0,1 26 0,25 0 0,0 0 0,25-25 0,1 25 0,25-26 0,27 1 0,-27-27 0,0-25 0,1 0 0,-1-25 0,0-1 0,0 0 0,-25 0 0</inkml:trace>
          <inkml:trace contextRef="#ctx0" brushRef="#br0" timeOffset="3166.8609">3257 1864 512,'0'0'0,"0"27"0,0 24 0,0 0 0,0 1 0,26-1 0,-26-25 0,0 0 0,-26-1 0,52-50 0,-26 25 0,-26-26 0,26-26 0,0 1 0,0-26 0,0 26 0,0-1 0,26 1 0,-1 25 0,1 1 0,25-1 0,-25 52 0,-1-1 0,27 1 0,-26 25 0,0-26 0,-26 27 0,25 0 0,-25-27 0,0-25 0,0 26 0,0-52 0,0 26 0,0-25 0,0-1 0,0 0 0,26-26 0,25 27 0,0 25 0,-25-24 0,51 24 0,-26 24 0,1 1 0,-1 2 0,-25 24 0,25 0 0,-25-25 0,-1 25 0,-25 1 0,26-1 0,-26-51 0,0 25 0,0-50 0,25 0 0,-25 25 0,0-26 0</inkml:trace>
          <inkml:trace contextRef="#ctx0" brushRef="#br0" timeOffset="3681.6708">4412 1403 512,'0'0'0,"0"26"0,0 0 0,0 25 0,0 25 0,0 2 0,0-1 0,0 1 0,0-2 0,26-25 0,-26 0 0,25-25 0,-25 0 0,26-26 0,-26 0 0,25-26 0,-25 0 0,0-51 0,0 25 0,26 3 0,-26-4 0,26 2 0,-1 0 0,1 25 0,-1 1 0,27 25 0,-1 25 0,1 1 0,-1 25 0,-25 0 0,-1 2 0,1-4 0,-26 29 0,0-27 0,-26 1 0,-25-27 0,26 1 0,-28 0 0,2-26 0,26 0 0,-27-26 0,27 0 0,-1 1 0,1-1 0,25 0 0</inkml:trace>
          <inkml:trace contextRef="#ctx0" brushRef="#br0" timeOffset="4087.2786">5387 1788 512,'0'0'0,"0"27"0,0-3 0,0 28 0,25-1 0,-25 0 0,0-25 0,0 0 0,0-1 0,-25-25 0,25 0 0,0-25 0,0-1 0,0-25 0,0-1 0,0-25 0,0 26 0,25 0 0,1-1 0,-1 27 0,1-1 0,-26 1 0,51 25 0,-25 0 0,-1 25 0,1 1 0,0-26 0,-1 25 0,2 1 0,-2 0 0,-25-1 0</inkml:trace>
          <inkml:trace contextRef="#ctx0" brushRef="#br0" timeOffset="4586.4882">6259 1788 512,'0'0'0,"0"-26"0,0 26 0,0-25 0,-51-1 0,25 0 0,-26 26 0,1 0 0,-26 26 0,51 0 0,-25 25 0,26-24 0,-1 22 0,26 3 0,0 0 0,51-1 0,-25-25 0,25-1 0,0 1 0,0-26 0,2-26 0,-2 1 0,-26-1 0,1-25 0,-26-1 0,26 27 0,-26-27 0,0 52 0,0 0 0,0 0 0,0 0 0,0 25 0,0 27 0,0-26 0,25 25 0,1-25 0,-1 25 0,1 1 0,0-26 0,25-1 0,-26-25 0,1 0 0,25-25 0,-51 25 0</inkml:trace>
          <inkml:trace contextRef="#ctx0" brushRef="#br0" timeOffset="5444.5046">6823 1942 512,'0'0'0,"0"26"0,0-1 0,0 27 0,0-1 0,0 1 0,0-2 0,0-24 0,0 0 0,0-26 0,0 0 0,26 0 0,-26-26 0,0 0 0,0-24 0,25 24 0,-25-26 0,26 27 0,-26-1 0,26 0 0,25 26 0,-26 0 0,2 26 0,-1-26 0,-1 26 0,1 25 0,-26-25 0,25 25 0,-25-26 0,26 27 0,-26-26 0,0 25 0,0-25 0,0-1 0,26-25 0,-26 26 0,0-26 0,25 26 0,1-26 0,-1 0 0,27 25 0,-1-25 0,-26 0 0,27 0 0,0 0 0,-1 0 0,0-25 0,0 25 0,-25-26 0,0-25 0,-1 25 0,1 0 0,-1 1 0,-50-1 0,25 0 0,-26 0 0,-25 26 0,25-25 0,-25 25 0,0 25 0,25 1 0,-26 0 0,52 25 0,-25 1 0,25-1 0,25 0 0,2 25 0,24-24 0,26 0 0,-26-27 0,26 1 0,-26-26 0,26 26 0,-25-52 0,-26 26 0,25 0 0,0 0 0,-25-26 0,-1 26 0,26 0 0,-51 26 0,52 0 0,-52-26 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57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7B75CB-370C-4EB7-9F3D-85634BC31889}" emma:medium="tactile" emma:mode="ink">
          <msink:context xmlns:msink="http://schemas.microsoft.com/ink/2010/main" type="inkDrawing" rotatedBoundingBox="14830,4966 18216,4468 18249,4693 14863,5191" shapeName="Other"/>
        </emma:interpretation>
      </emma:emma>
    </inkml:annotationXML>
    <inkml:trace contextRef="#ctx0" brushRef="#br0">0 539 512,'0'0'0,"0"0"0,0 0 0,25-26 0,1 26 0,-26 0 0,51 0 0,-25-25 0,26 25 0,-1 0 0,0-26 0,26 0 0,0 26 0,25-52 0,2 27 0,-2 1 0,26-3 0,26-24 0,-25 25 0,24 0 0,-25 1 0,27-1 0,-27 0 0,25 1 0,-24-1 0,-1 26 0,0-26 0,-25 1 0,26 25 0,-52 0 0,25 0 0,0-25 0,-24 25 0,25 25 0,-27-25 0,1 0 0,0 0 0,-26 0 0,-25 0 0,26 0 0,-26 0 0,-1 25 0,1-25 0,-26 26 0,0-26 0,0 0 0,0 26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4:58.4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7C6CE-DD79-4B6D-A79A-D58923E6FF86}" emma:medium="tactile" emma:mode="ink">
          <msink:context xmlns:msink="http://schemas.microsoft.com/ink/2010/main" type="writingRegion" rotatedBoundingBox="18502,3849 25445,2140 26228,5322 19285,7031"/>
        </emma:interpretation>
      </emma:emma>
    </inkml:annotationXML>
    <inkml:traceGroup>
      <inkml:annotationXML>
        <emma:emma xmlns:emma="http://www.w3.org/2003/04/emma" version="1.0">
          <emma:interpretation id="{C6B62461-E574-443C-BE44-D276B96EABF4}" emma:medium="tactile" emma:mode="ink">
            <msink:context xmlns:msink="http://schemas.microsoft.com/ink/2010/main" type="paragraph" rotatedBoundingBox="18499,4238 21012,3232 21548,4572 19036,5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54360-6D56-4362-BAA3-09BDD9C5D336}" emma:medium="tactile" emma:mode="ink">
              <msink:context xmlns:msink="http://schemas.microsoft.com/ink/2010/main" type="line" rotatedBoundingBox="18499,4238 21012,3232 21548,4572 19036,5578"/>
            </emma:interpretation>
          </emma:emma>
        </inkml:annotationXML>
        <inkml:traceGroup>
          <inkml:annotationXML>
            <emma:emma xmlns:emma="http://www.w3.org/2003/04/emma" version="1.0">
              <emma:interpretation id="{632FDD59-B1EB-4415-A9B4-ADEEB9318A09}" emma:medium="tactile" emma:mode="ink">
                <msink:context xmlns:msink="http://schemas.microsoft.com/ink/2010/main" type="inkWord" rotatedBoundingBox="18499,4238 21012,3232 21548,4572 19036,5578"/>
              </emma:interpretation>
            </emma:emma>
          </inkml:annotationXML>
          <inkml:trace contextRef="#ctx0" brushRef="#br0">578 50 512,'-26'-25'0,"26"25"0,0 0 0,-26-25 0,1 25 0,-1 0 0,-25 0 0,0 50 0,0-23 0,-1 24 0,0 26 0,-25 0 0,52 0 0,-26-26 0,-1 26 0,52 0 0,-25-25 0,50 0 0,1-3 0,0-22 0,25-2 0,0-25 0,26 0 0,-25-25 0,25-2 0,0 2 0,-26-26 0,51 0 0,-102 51 0</inkml:trace>
          <inkml:trace contextRef="#ctx0" brushRef="#br0" timeOffset="436.8084">758 410 512,'0'0'0,"0"0"0,25 0 0,1 0 0,25 0 0,-25-26 0,51 1 0,-26-26 0,26 25 0,0-25 0,0-1 0,-51 1 0,25 0 0,0 24 0,-51 2 0,0-26 0,0 51 0,-51-26 0,25 26 0,-25 0 0,0 26 0,-1 0 0,1 24 0,-1 2 0,27 0 0,-26 25 0,51 0 0,-26-26 0,26 26 0,26-26 0,-1 26 0,1-51 0,25 0 0,0-1 0,1-25 0,25 0 0,-26-25 0,26-27 0,0-25 0,0 26 0,-26-77 0,-51 128 0</inkml:trace>
          <inkml:trace contextRef="#ctx0" brushRef="#br0" timeOffset="748.8144">1656-642 512,'0'0'0,"0"27"0,25-2 0,-25 26 0,0 26 0,26 0 0,-26 0 0,25 25 0,-25 1 0,0 0 0,26-1 0,-26-25 0,0 0 0,26 1 0,-1-53 0,-25 26 0,26-25 0,25-26 0,-51-26 0,26 26 0,-26-26 0</inkml:trace>
          <inkml:trace contextRef="#ctx0" brushRef="#br0" timeOffset="1060.8201">2245-1027 512,'0'0'0,"-25"26"0,25 26 0,0 24 0,0 1 0,0 26 0,25-25 0,1 49 0,0-24 0,-26 25 0,0-25 0,0 25 0,0-25 0,25-26 0,-25 0 0,0 0 0,0-1 0,0-24 0,26-27 0,-26 1 0</inkml:trace>
        </inkml:traceGroup>
      </inkml:traceGroup>
    </inkml:traceGroup>
    <inkml:traceGroup>
      <inkml:annotationXML>
        <emma:emma xmlns:emma="http://www.w3.org/2003/04/emma" version="1.0">
          <emma:interpretation id="{352A820E-BC45-4C8C-A42B-40BDD88E9287}" emma:medium="tactile" emma:mode="ink">
            <msink:context xmlns:msink="http://schemas.microsoft.com/ink/2010/main" type="paragraph" rotatedBoundingBox="19385,5480 25874,3883 26228,5322 19739,6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0AEF48-F41A-4FCF-8098-B21DA9F45390}" emma:medium="tactile" emma:mode="ink">
              <msink:context xmlns:msink="http://schemas.microsoft.com/ink/2010/main" type="line" rotatedBoundingBox="19385,5480 25874,3883 26228,5322 19739,6919"/>
            </emma:interpretation>
          </emma:emma>
        </inkml:annotationXML>
        <inkml:traceGroup>
          <inkml:annotationXML>
            <emma:emma xmlns:emma="http://www.w3.org/2003/04/emma" version="1.0">
              <emma:interpretation id="{0872A858-9E42-44AF-9ECF-F3A4C5C6C402}" emma:medium="tactile" emma:mode="ink">
                <msink:context xmlns:msink="http://schemas.microsoft.com/ink/2010/main" type="inkWord" rotatedBoundingBox="22455,4724 25874,3883 26228,5322 22809,6164"/>
              </emma:interpretation>
            </emma:emma>
          </inkml:annotationXML>
          <inkml:trace contextRef="#ctx0" brushRef="#br0" timeOffset="3510.0675">3708 461 512,'0'26'0,"0"0"0,25-1 0,-25 53 0,51-2 0,-25 1 0,0 52 0,26-28 0,-1 3 0,-25 24 0,-1 0 0,26 1 0,-25-27 0,-26 1 0,26-26 0,-26 0 0,-26-51 0,26 0 0,0-26 0,-26 0 0,26-26 0,0 0 0,-25-25 0,25-52 0,0 25 0,25-24 0,-25 25 0,26-26 0,0 27 0,25 25 0,0-1 0,-25 1 0,25 51 0,1 0 0,-26 26 0,25-1 0,-26 27 0,1 25 0,0-1 0,-26 1 0,0 0 0,-26 25 0,0-50 0,1 0 0,-26-1 0,25-25 0,-26-1 0,26-25 0,1 0 0,-1-25 0,0-27 0,26 1 0,0 25 0</inkml:trace>
          <inkml:trace contextRef="#ctx0" brushRef="#br0" timeOffset="3915.6753">4786 1154 512,'0'26'0,"25"25"0,1 26 0,0 0 0,-1 0 0,-25 0 0,26-26 0,-1-26 0,1 2 0,-26-27 0,0-27 0,0 2 0,-26-26 0,1 0 0,-1-26 0,26-1 0,0-24 0,0 0 0,0 25 0,26 0 0,-1 25 0,27 27 0,-27 25 0,26 0 0,1 0 0,-27 25 0,53 2 0,-27-2 0,0 26 0,1-51 0,-27 26 0</inkml:trace>
          <inkml:trace contextRef="#ctx0" brushRef="#br0" timeOffset="4383.6843">5632 769 512,'0'0'0,"-26"0"0,0 52 0,1-27 0,-1 52 0,1-1 0,25 2 0,0 25 0,0-26 0,0-1 0,25 2 0,1-53 0,-1 1 0,-25-26 0,26 0 0,0-51 0,0-1 0,0-24 0,-1-1 0,-25 0 0,26 0 0,-26 24 0,26 4 0,-26 22 0,0 2 0,0 25 0,0 25 0,0 2 0,25-2 0,-25 26 0,26 0 0,-1 26 0,1-25 0,0-1 0,-1-25 0,26-1 0,-25-25 0,0-25 0,-1-27 0,1 27 0,-26-27 0</inkml:trace>
          <inkml:trace contextRef="#ctx0" brushRef="#br0" timeOffset="5194.8999">6042 795 512,'0'0'0,"0"26"0,26-1 0,-26 27 0,26 0 0,0 24 0,0-25 0,-26 1 0,25-1 0,1-25 0,-26-1 0,0-25 0,0 0 0,0 0 0,0-25 0,0-27 0,-26-25 0,26-1 0,0-23 0,26 24 0,-1 0 0,1 1 0,0 49 0,-1 2 0,1 25 0,25 25 0,-25 26 0,25 1 0,-26-1 0,1 26 0,0 1 0,0-29 0,-26 29 0,26-52 0,-26 0 0,0-26 0,0 0 0,0 0 0,0-26 0,0 0 0,25 26 0,-25-25 0,26-1 0,-26-1 0,51 3 0,-25 24 0,25-25 0,0-27 0,0 26 0,1-25 0,-1-26 0,1 25 0,-26-24 0,25-2 0,0 1 0,-51 0 0,26 27 0,-26 24 0,0-26 0,-26 52 0,0-25 0,-25 25 0,26 0 0,-1 0 0,-26 51 0,26-25 0,1 25 0,-1 0 0,26 0 0,26 1 0,-26-1 0,51 1 0,1 0 0,-1-3 0,0 3 0,1-26 0,24 0 0,1-1 0,-26-50 0,-25 25 0</inkml:trace>
          <inkml:trace contextRef="#ctx0" brushRef="#br0" timeOffset="2464.8474">911 2001 512,'0'26'0,"0"-1"0,0 1 0,0 51 0,26-26 0,0 0 0,-1 26 0,1-25 0,-26-1 0,0-25 0,0-1 0,-26 2 0,26-27 0,-25 0 0,-1-27 0,26 2 0,-26-27 0,26-25 0,26 0 0,-26-25 0,51 25 0,-25 0 0,25 0 0,0 26 0,-25-1 0,52 27 0,-27 25 0,-26 0 0,27 25 0,-27 1 0,1 26 0,-26-2 0,0 2 0,0-1 0,-26 1 0,1-27 0,25-25 0,-26 26 0,26-52 0,0 1 0,0-1 0,0-25 0,26-27 0,-1 28 0,26-28 0,0 27 0,1 25 0,-1 26 0,-26 0 0,28 26 0,-2 25 0,-26 1 0,27-1 0,-52 26 0,25 0 0,-25 0 0,26 1 0,-26-29 0,25-22 0,-25-2 0,0-25 0</inkml:trace>
          <inkml:trace contextRef="#ctx0" brushRef="#br0" timeOffset="2465.8474">2066 2027 512,'0'-26'0,"0"26"0,26 0 0,-1-26 0,1 0 0,0 1 0,-1-26 0,1-26 0,-1 25 0,27-25 0,-52 0 0,25 0 0,1 26 0,-26 25 0,-26 1 0,26-1 0,-25 26 0,-1 26 0,0 25 0,-25 0 0,26 51 0,-27 2 0,27-2 0,-1 1 0,26-26 0,0 26 0,26-52 0,25 0 0,-25-24 0,25-27 0,0 24 0,0-48 0,0-3 0,1-24 0,24 0 0,-23-26 0,23-51 0,-76 128 0</inkml:trace>
          <inkml:trace contextRef="#ctx0" brushRef="#br0" timeOffset="2886.0555">2810 1566 512,'0'0'0,"0"24"0,0 28 0,0 25 0,0 0 0,0 0 0,0-1 0,0-24 0,0-1 0,0 1 0,0-52 0,0 0 0,0 0 0,0-52 0,0 1 0,25-1 0,-25-24 0,26-1 0,25-26 0,-25 52 0,0-1 0,25 52 0,-25-24 0,0 48 0,-26 1 0,25 27 0,1 0 0,-26 25 0,-26-26 0,26 26 0,0-52 0,0 27 0,-25-26 0,50-52 0,-25 0 0,26 0 0,-1-50 0,1-1 0,25 0 0,0-27 0,1 28 0,-1 25 0,-25-1 0,26 52 0,-27 0 0,1 52 0,-26-1 0,25 0 0,-25 26 0,-25 26 0,25-26 0,0 0 0,0 0 0,0-51 0,0-26 0,0 0 0,0-26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3:41.5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76FAFB-0E0E-4400-811A-824B94E30FD9}" emma:medium="tactile" emma:mode="ink">
          <msink:context xmlns:msink="http://schemas.microsoft.com/ink/2010/main" type="writingRegion" rotatedBoundingBox="16612,9293 13773,11791 12385,10214 15224,7716">
            <msink:destinationLink direction="with" ref="{350EE7C3-4F01-42C1-9C81-E95ACC12AEF1}"/>
            <msink:destinationLink direction="with" ref="{08400973-C8DD-479F-A6BE-399074D7877B}"/>
          </msink:context>
        </emma:interpretation>
      </emma:emma>
    </inkml:annotationXML>
    <inkml:traceGroup>
      <inkml:annotationXML>
        <emma:emma xmlns:emma="http://www.w3.org/2003/04/emma" version="1.0">
          <emma:interpretation id="{D37ABB0C-55E2-4049-9EAC-D6F384C909A8}" emma:medium="tactile" emma:mode="ink">
            <msink:context xmlns:msink="http://schemas.microsoft.com/ink/2010/main" type="paragraph" rotatedBoundingBox="16612,9293 13773,11791 12385,10214 15224,7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C6AC8-6FE8-4F94-A1E2-4ED9ED4A0D5B}" emma:medium="tactile" emma:mode="ink">
              <msink:context xmlns:msink="http://schemas.microsoft.com/ink/2010/main" type="line" rotatedBoundingBox="16612,9293 13773,11791 12385,10214 15224,7716"/>
            </emma:interpretation>
          </emma:emma>
        </inkml:annotationXML>
        <inkml:traceGroup>
          <inkml:annotationXML>
            <emma:emma xmlns:emma="http://www.w3.org/2003/04/emma" version="1.0">
              <emma:interpretation id="{3B105A0C-59FC-4223-B714-AAFA10B95845}" emma:medium="tactile" emma:mode="ink">
                <msink:context xmlns:msink="http://schemas.microsoft.com/ink/2010/main" type="inkWord" rotatedBoundingBox="16612,9293 13773,11791 12385,10214 15224,7716">
                  <msink:destinationLink direction="with" ref="{23831F15-CB5C-4886-A483-2E7FAA0DE9A8}"/>
                  <msink:destinationLink direction="with" ref="{2EB29837-45A9-4556-BBB0-D6CAEE490CD1}"/>
                </msink:context>
              </emma:interpretation>
            </emma:emma>
          </inkml:annotationXML>
          <inkml:trace contextRef="#ctx0" brushRef="#br0">7235-2307 512,'0'0'0,"0"0"0,0 0 0,0 0 0,0 0 0,0 0 0,0 0 0,0 0 0,0 26 0,0-26 0,-26 26 0,26-26 0,0 26 0,-25-26 0,25 0 0,0 25 0,-26 1 0,1-26 0,25 26 0,-26-26 0,26 0 0,-26 0 0,26 25 0,0-25 0,-25 0 0,25 26 0,-26-26 0,1 0 0,-1 25 0,-1-25 0,2 0 0,25 26 0,-26-26 0,1 0 0,-1 0 0,0 0 0,1 0 0,25 0 0,-26 0 0,1 0 0,-1-26 0,26 26 0,-26 0 0,1 0 0,25 0 0,-26-25 0,26 25 0,-25-26 0,25 26 0,-26-25 0,26 25 0,-26-26 0,26 26 0,0-26 0,-25 26 0,25-25 0,0 25 0,0-26 0,-27 26 0,27-26 0,-25 26 0,25-26 0,0 1 0,-26 25 0,26-25 0,-26 25 0,26-26 0,0 0 0,0 26 0,-25-26 0,25 1 0,0 25 0,0-26 0,-26 0 0,26 1 0,0 25 0,0-26 0,0 0 0,0 1 0,-25 0 0,25-2 0,0 27 0,0-25 0,0-1 0,0 26 0,0-26 0,0 1 0,0 25 0,0-26 0,0 26 0,0-26 0,0 1 0,0 25 0,0-26 0,0 26 0,0-26 0,0 26 0,0 0 0,0-26 0,0 26 0,0 0 0,0-25 0,25 25 0,-25 0 0,0-25 0,0 25 0,0 0 0,0 0 0,0-26 0,0 26 0,26 0 0,-26 0 0,0 0 0,0-26 0,0 26 0,25 0 0,-25 0 0,0-25 0,0 25 0,26 0 0,-26 0 0,26 0 0,-26 0 0,0 0 0,25 0 0,-25 0 0,27 0 0,-27 0 0,0 0 0,25 0 0,-25 25 0,0-25 0,26 0 0,-26 26 0,26-26 0,-26 26 0,0-26 0,25 25 0,-25 0 0,0-25 0,0 26 0,0-26 0,0 26 0,26 0 0,-26-26 0,0 25 0,0-25 0,0 26 0,25 0 0,-25-26 0,0 25 0,26 1 0,-26-26 0,0 0 0,26 26 0,-26-26 0,0 25 0,0-25 0,25 27 0,-25-27 0,26 25 0,-26-25 0,0 0 0,25 25 0,-25-25 0,26 0 0,-26 0 0,26 0 0,-1 0 0,-25 0 0,26 0 0,-26 0 0,0 26 0,25-26 0,2-26 0,-27 26 0,26 0 0,-26 0 0,25 0 0,-25 0 0,26-25 0,-26 25 0,0 0 0,25-25 0,-25 25 0,0-27 0,0 27 0,26-25 0,-26 25 0,0-26 0,26 0 0,-26 26 0,0-25 0,0-1 0,25 0 0,-25 26 0,0-25 0,0-1 0,0 0 0,0 0 0,0 1 0,0 0 0,0-1 0,0 26 0,0-26 0,0 1 0,411-1 0,-411 0 0,0 1 0,0-1 0,0 0 0,0 0 0,25 1 0,-25 0 0,26-1 0,-26 0 0,26 26 0,-26-26 0,25 26 0,-25-25 0,0 25 0,26 0 0,-26-26 0,25 26 0,-25 0 0,26 26 0,-26-26 0,26 0 0,-26 25 0,25-25 0,-25 26 0,26 0 0,-26-26 0,0 26 0,25-1 0,-25 0 0,27 1 0,-27 0 0,0 0 0,0-1 0,0 1 0,0-26 0,-411 26 0,411-1 0,0 1 0,0 0 0,-25-1 0,25 0 0,0 1 0,0 0 0,0 0 0,-26-1 0,26 1 0,0 0 0,-26-1 0,26 1 0,-26 0 0,26-26 0,0 25 0,-26 2 0,26-2 0,-25-25 0,25 25 0,0 1 0,-26 0 0,26-26 0,0 25 0,-25 1 0,25-26 0,-26 26 0,26-26 0,-26 25 0,26-25 0,0 26 0,-25-26 0,25 26 0,0-26 0,-26 0 0,26 26 0,-25-26 0,25 0 0,-26 0 0,26 25 0,0-25 0,0 0 0</inkml:trace>
          <inkml:trace contextRef="#ctx0" brushRef="#br0" timeOffset="7862.5512">5798-1460 512,'0'0'0,"0"0"0,0 0 0,0 26 0,26-26 0,0 26 0,-26-26 0,25 0 0,-25 25 0,26 0 0,-26-25 0,0 27 0,25-2 0,-25 1 0,-25 0 0,25-1 0,0-25 0,0 26 0,0-1 0,0 1 0,0 0 0,0-1 0,0-25 0,0 27 0,-26-2 0,26 0 0,0-25 0,0 26 0,-25-26 0,25 0 0,-26 26 0,26-1 0,-26-25 0,1 26 0,25-26 0,0 0 0,-26 26 0,1-26 0,-1 0 0,26 0 0,-26 25 0,1-25 0,-2 0 0,27 26 0,-25-26 0,-1 0 0,0 0 0,1 26 0,-1-26 0,1 0 0,-1 0 0,0 0 0,1 26 0,-1-26 0,1 0 0,-1 0 0,0 0 0,1 0 0,-1 0 0,1 0 0,-1 0 0,-1 0 0,2 0 0,-1 0 0,1 0 0,-1 0 0,1 0 0,25-26 0,-26 26 0,26 0 0,-26-26 0,1 26 0,25-26 0,0 26 0,-26-25 0,26-1 0,-25 26 0,25-26 0,25 1 0,-25 25 0,0-26 0,0 0 0,0 26 0,0-25 0,0 0 0,0 25 0,0-27 0,0 2 0,0 25 0,0-26 0,0 26 0,0-26 0,0 26 0,0-25 0,0 25 0,26 0 0,-26 0 0,0 0 0,0-26 0,0 26 0,25 0 0,-25 0 0,0 0 0,26-25 0,-26 25 0,0 0 0,26 0 0,-26 0 0,25 0 0,-25 0 0,26 0 0,-26 0 0,25 25 0,-25-25 0,26 0 0,-26 0 0,25 0 0,-25 26 0,27-26 0,-27 0 0,26 0 0,-26 25 0,25-25 0,1 26 0,-26-26 0,0 0 0,25 0 0,-25 26 0,26-26 0,-26 0 0,26 0 0,-26 0 0,25 0 0,-25 0 0,26 0 0,-26 0 0,0 0 0,25-26 0,1 26 0,-26 0 0,0-26 0,0 26 0,26-25 0,-26 25 0,0 0 0,25-26 0,-25 26 0,0-25 0,0-1 0,26 26 0,-26-26 0,0 1 0,0 25 0,0-27 0,0 2 0,0 0 0,0-1 0,0 26 0,0-26 0,0 1 0,0-1 0,0 0 0,0 1 0,0 25 0,0-26 0,0 0 0,0 0 0,-26 26 0,26-25 0,0 0 0,0-1 0,0 0 0,0 0 0,0 26 0,0-25 0,0-1 0,0 0 0,-25 26 0,25-25 0,25-1 0,-25 26 0,0-26 0,0 1 0,0-2 0,0 27 0,26-25 0,-26 1 0,0 24 0,25-27 0,-25 1 0,26 26 0,-26-25 0,26 25 0,-1 0 0,-25 0 0,27-26 0,-27 26 0,25 0 0,1 0 0,0 0 0,-26 26 0,25-26 0,1 0 0,-26 25 0,25-25 0,-25 26 0,0 1 0,26-3 0,-26-24 0,26 25 0,-26 2 0,0-2 0,25 1 0,-25 0 0,0-1 0,0 1 0,0 0 0,-25-1 0,25 1 0,0-26 0,-26 26 0,26 0 0,0-1 0,0 0 0,-26-25 0,26 26 0,0 0 0,0-26 0,-25 26 0,25-1 0,0-25 0,0 26 0,0-26 0,-26 26 0,26-1 0,0 1 0,0-26 0,0 0 0</inkml:trace>
          <inkml:trace contextRef="#ctx0" brushRef="#br0" timeOffset="8580.1649">5516-1434 512,'0'0'0,"0"-26"0,25 26 0,27 0 0,-27 0 0,2 0 0,-2 0 0,1 0 0,0 0 0,-1 26 0,-25-26 0,0 26 0,0-1 0,-25 0 0,-1 2 0,0-2 0,1 1 0,-2 0 0,2-1 0,-1-25 0,26 0 0,0 0 0,0-25 0,0 25 0,26-26 0,-1 0 0,2 1 0,24 25 0,-25-27 0,25 27 0,-51 0 0,25 27 0,-25-27 0,0 25 0,0 1 0,0 0 0,0-26 0,-25 25 0,25 1 0,0-26 0,0 0 0,0 0 0,0 0 0,25-26 0,1 26 0,0 0 0,-1 0 0,1 26 0,-26-26 0,25 51 0,-25-25 0,26-26 0</inkml:trace>
          <inkml:trace contextRef="#ctx0" brushRef="#br0" timeOffset="-30607.7886">4567-2639 512,'0'0'0,"25"0"0,1 0 0,-26 0 0,51 0 0,-25 0 0,-1-27 0,28 27 0,-28 0 0,26 0 0,-25-25 0,25 25 0,0 0 0,-25-26 0,-26 26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10-06T19:59:10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14109 7441,'0'20,"0"0,0 20,0-40,0 19,0-19,0 20,0 0,0 0,0 0,0 0,20-20,-20 19,20-19,-20 20,0 0,0-20,0 20,0-20,0 20,0-20,0 20,0-1,0-19,19 0,-19 20,0-20,20 0,-20-20,20 1,0-1,0-20,20 20,-21-19,21-1,-20 20,20 0,-40 0,19 1,1-1,-20 0,40 20,-40-20,0 0,20 0,0 0,-20 1,39-1,-39 20,0-20,20 20,-20 0,20-20,0 20,-20-20,20 0,-20 20,0-19,20 19,-1 0,-19 0,0-20,20 20,-20-20,20 20,-20 0,0 0,0-20,20 20,0 0,-20 0,0 0,0-20,20 20,-20 0,19-20,-19 1,20 19,0-20,-20 20,20 0,-20 0,20 0,-20-20,20 20,-20-20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10-06T20:02:43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F16BC0-666C-4913-9FAD-08E27D5F521D}" emma:medium="tactile" emma:mode="ink">
          <msink:context xmlns:msink="http://schemas.microsoft.com/ink/2010/main" type="inkDrawing" rotatedBoundingBox="15887,19610 17293,18651 17542,19016 16136,19975" semanticType="callout" shapeName="Other"/>
        </emma:interpretation>
      </emma:emma>
    </inkml:annotationXML>
    <inkml:trace contextRef="#ctx0" brushRef="#br0">0 707,'0'0,"0"26,0 1,0-1,0 0,0 0,26 0,-26 1,26-1,-26 0,0-26,26 26,-26 0,26 1,-26-1,0-26,0 26,0-26,0 26,26-26,-26 26,0-52,53 26,-53-26,78 0,-51 0,25-27,53 1,-79-1,26 27,1 0,-27 0,26 0,1 26,-1-79,-26 79,26-105,27 79,-27-52,1 51,-1-25,1-26,25 51,-52-77,27 77,-27-25,0 52,-26-52,26 52,-26-27,26 27,-26 0,27-26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10-06T20:25:37.4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78ED69-CAEF-46D9-86E5-5F30A7BA0254}" emma:medium="tactile" emma:mode="ink">
          <msink:context xmlns:msink="http://schemas.microsoft.com/ink/2010/main" type="writingRegion" rotatedBoundingBox="4515,10083 4592,10083 4592,10160 4515,10160"/>
        </emma:interpretation>
      </emma:emma>
    </inkml:annotationXML>
    <inkml:traceGroup>
      <inkml:annotationXML>
        <emma:emma xmlns:emma="http://www.w3.org/2003/04/emma" version="1.0">
          <emma:interpretation id="{3D397520-1ED5-4948-A729-D6DE777FB398}" emma:medium="tactile" emma:mode="ink">
            <msink:context xmlns:msink="http://schemas.microsoft.com/ink/2010/main" type="paragraph" rotatedBoundingBox="4515,10083 4592,10083 4592,10160 4515,10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1E6FC7-C950-4F7D-ABC2-73BF7E389344}" emma:medium="tactile" emma:mode="ink">
              <msink:context xmlns:msink="http://schemas.microsoft.com/ink/2010/main" type="line" rotatedBoundingBox="4515,10083 4592,10083 4592,10160 4515,10160"/>
            </emma:interpretation>
          </emma:emma>
        </inkml:annotationXML>
        <inkml:traceGroup>
          <inkml:annotationXML>
            <emma:emma xmlns:emma="http://www.w3.org/2003/04/emma" version="1.0">
              <emma:interpretation id="{CB7A32B9-FC0C-4F2B-BA25-36B5AD8EA8C1}" emma:medium="tactile" emma:mode="ink">
                <msink:context xmlns:msink="http://schemas.microsoft.com/ink/2010/main" type="inkWord" rotatedBoundingBox="4515,10083 4592,10083 4592,10160 4515,10160"/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]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77 0,'0'25,"-26"1,26 0,-25-26,25 0,-26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6:59.5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26 512,'0'0'0,"0"0"0,0 0 0,0 0 0,0 0 0,0-26 0,0 26 0,0 0 0,0 0 0,0 0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27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0 512,'0'0'0,"0"0"0,0 0 0,0 0 0,26 0 0,-26 0 0,0 0 0,0 0 0,0 0 0,0 0 0,0 0 0,0 0 0,0 0 0,0 0 0,-26 0 0,26 0 0,0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27.4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 0 512,'0'0'0,"0"0"0,0 0 0,0 0 0,0 0 0,-25 0 0,25 0 0,0 0 0,-26 0 0,26 0 0,0 0 0,-26 0 0,26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27.8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257 0 512,'0'0'0,"0"0"0,0 0 0,0 0 0,0 0 0,0 0 0,-26 0 0,26 0 0,-25 0 0,-1 0 0,26 0 0,26 0 0,-26 0 0,0 0 0,0 0 0,0 0 0,0 0 0,0 0 0,-26 0 0,26 0 0,0 0 0,0 0 0,-26 0 0,26 0 0,0 0 0,-25 0 0,25 0 0,-26 0 0,26 0 0,-26 0 0,26 0 0,0 0 0,-26 0 0,26 0 0,0 0 0,-26 0 0,26 0 0,-25 0 0,25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32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0-1 512,'25'0'0,"1"0"0,0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8:35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52 512,'0'0'0,"0"-26"0,0 26 0,0 0 0,0-26 0,0 52 0,0-26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0T18:37:30.6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BE30E6-46BB-4AC6-A66B-E12FB2F2E51E}" emma:medium="tactile" emma:mode="ink">
          <msink:context xmlns:msink="http://schemas.microsoft.com/ink/2010/main" type="inkDrawing" rotatedBoundingBox="11340,8466 11355,8466 11355,8481 11340,8481" shapeName="Other"/>
        </emma:interpretation>
      </emma:emma>
    </inkml:annotationXML>
    <inkml:trace contextRef="#ctx0" brushRef="#br0">6568 2976 512,'0'0'0,"0"0"0,0 0 0,0 0 0,0 0 0,0 0 0,0 0 0,0 0 0,0 0 0,0 0 0,0 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30.1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46A2BB-04E2-4A3D-A328-7C6A005412CB}" emma:medium="tactile" emma:mode="ink">
          <msink:context xmlns:msink="http://schemas.microsoft.com/ink/2010/main" type="writingRegion" rotatedBoundingBox="8485,14775 14758,5866 16136,6836 9862,15745"/>
        </emma:interpretation>
      </emma:emma>
    </inkml:annotationXML>
    <inkml:traceGroup>
      <inkml:annotationXML>
        <emma:emma xmlns:emma="http://www.w3.org/2003/04/emma" version="1.0">
          <emma:interpretation id="{395284B9-2FDD-4E16-8D95-E52C6AD8FA3D}" emma:medium="tactile" emma:mode="ink">
            <msink:context xmlns:msink="http://schemas.microsoft.com/ink/2010/main" type="paragraph" rotatedBoundingBox="8485,14775 14758,5866 16136,6836 9862,15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3804C6-F220-46ED-9EF6-5C763DE839DE}" emma:medium="tactile" emma:mode="ink">
              <msink:context xmlns:msink="http://schemas.microsoft.com/ink/2010/main" type="line" rotatedBoundingBox="8485,14775 14758,5866 16136,6836 9862,15745"/>
            </emma:interpretation>
          </emma:emma>
        </inkml:annotationXML>
        <inkml:traceGroup>
          <inkml:annotationXML>
            <emma:emma xmlns:emma="http://www.w3.org/2003/04/emma" version="1.0">
              <emma:interpretation id="{2B119B79-7E8D-41E0-9588-D7A8368D2482}" emma:medium="tactile" emma:mode="ink">
                <msink:context xmlns:msink="http://schemas.microsoft.com/ink/2010/main" type="inkWord" rotatedBoundingBox="11154,10984 14758,5866 16037,6766 12433,11885">
                  <msink:destinationLink direction="with" ref="{1C4C055F-D54F-4133-847E-168D6E60B972}"/>
                </msink:context>
              </emma:interpretation>
            </emma:emma>
          </inkml:annotationXML>
          <inkml:trace contextRef="#ctx0" brushRef="#br0">-2114-1104 512,'0'0'0,"-25"0"0,25 0 0,0 25 0,-26 0 0,1-25 0,25 27 0,0-2 0,-26 1 0,26-26 0,0 26 0,0-26 0</inkml:trace>
          <inkml:trace contextRef="#ctx0" brushRef="#br0" timeOffset="20654.4">-1267-1464 512,'0'-25'0,"-25"25"0,-1 0 0,-25 0 0,0 0 0,-1 0 0,1 0 0,25 25 0,-26 1 0,27 0 0,-1 25 0,1 0 0,-1-25 0,26 25 0,-26 1 0,26-1 0,26 0 0,0 1 0,-1-1 0,26-25 0,1-1 0,0 1 0,-1-1 0,26-25 0,-26-25 0,26 25 0,-26-51 0,26 25 0,-25-25 0,25-1 0,-26 1 0,-25 0 0,25-26 0,-26 25 0,1 1 0,0 0 0,-26-1 0,-26 1 0,26 25 0,-51-25 0,25 51 0,-25-26 0,25 52 0,-50-26 0,50 26 0,-26 25 0,1-25 0,-1 25 0,27 1 0,-26 24 0,25-24 0,26-1 0,0 0 0,0 1 0,26-2 0,-1-23 0,26-2 0,-25 1 0,0 0 0,25-26 0,1 0 0,-1-26 0,0 0 0,1 1 0,-1-27 0,-26 1 0,1 0 0,0-1 0,-26 1 0,0-1 0,-26 27 0,0-26 0,1 25 0,-26 26 0,25-26 0,-25 52 0,-26 0 0,25 0 0,-25 24 0,51 2 0,-25-1 0,0 26 0,51 0 0,-26 0 0,52-25 0,-26-1 0,0 26 0,51-52 0,-25 27 0,25-27 0,-25-25 0,25 0 0,1 0 0,-26-25 0,25-27 0,0 1 0,0 0 0,-25-26 0,-1 26 0,1-26 0,-26 0 0,26 25 0,-52-25 0,0 26 0,1 26 0,-26-27 0,25 26 0,-25 26 0,-26 0 0,25 0 0,1 26 0,-26 0 0,26 25 0,-1 26 0,27-26 0,-1 26 0,1 0 0,25 0 0,0-25 0,0 24 0,25-24 0,26 0 0,-25-2 0,25-24 0,0 0 0,1-26 0,-1 0 0,1 0 0,-26-26 0,-1-25 0,26 26 0,-25-27 0,-26-25 0,26 26 0,-26-26 0,0 0 0,0 25 0,-26-25 0,0 26 0,1-1 0,-26 27 0,-2 0 0,2-1 0,0 26 0,-26 0 0,26 26 0,25 24 0,-25-24 0,0 26 0,25 25 0,26-26 0,-25 25 0,25-24 0,25 25 0,1-26 0,0 1 0,25-27 0,0 27 0,26-27 0,-26 1 0,0-26 0,27 0 0,-52-26 0,25 1 0,0-27 0,-25 1 0,-1 0 0,1-26 0,-26 26 0,0-1 0,0-25 0,-26 26 0,-25 0 0,25 25 0,1-26 0,-26 52 0,-2-25 0,2 25 0,0 0 0,0 25 0,0 1 0,-1 26 0,27-1 0,-1 0 0,1 1 0,-1-2 0,26 2 0,26 0 0,-26-1 0,25 0 0,26-25 0,-25-26 0,25 25 0,0-25 0,1-25 0,-1-1 0,1 0 0,-26 1 0,25-26 0,-26-1 0,1 0 0,0 2 0,-26-2 0,0-25 0,0 52 0,0-27 0,-26 26 0,0 1 0,1 0 0,-26 25 0,-2 0 0,-23 25 0,24 0 0,-24 27 0,-1-1 0,26 26 0,-1-25 0,1 25 0,-1 0 0,26-26 0,1 26 0,-1-25 0,26-2 0,26 2 0,-1-27 0,1-25 0,0 0 0,0 0 0,25-25 0,-25-27 0,25 2 0,0-2 0,-25-25 0,25 26 0,0-26 0,-25 0 0,0 25 0,-1-25 0,-25 26 0,0-1 0,0 27 0,-25 0 0,-1 25 0,-25 0 0,0 25 0,-1 26 0,1 1 0,0-1 0,25 26 0,-25-1 0,25 2 0,0-1 0,26 25 0,0-25 0,26 0 0,-26-25 0,52-1 0,-27 1 0,27-27 0,24-25 0,-24 0 0,24 0 0,-24-25 0,-1-1 0,27-26 0,-27 1 0,0 0 0,0-1 0,-25-25 0,-1 26 0,1 0 0,-26 0 0,0-1 0,0 0 0,-26 27 0,26-26 0,-51 25 0,26 26 0,-27 0 0,1 0 0,0 0 0,-1 26 0,-25 25 0,51-26 0,-25 27 0,0 25 0,25-26 0,1 1 0,25 0 0,0-2 0,0 2 0,25-1 0,1-25 0,0-1 0,25-25 0,0 0 0,0-25 0,0-1 0,2 0 0,-2-25 0,0 25 0,0-51 0,-25 26 0,25 0 0,-51-26 0,0 26 0,0-26 0,0 25 0,-26 1 0,-25 0 0,26 25 0,-52 0 0,26 0 0,-27 26 0,1 0 0,26 26 0,0 0 0,-1 0 0,-24 25 0,50 0 0,0 26 0,1-25 0,-1-1 0,26 26 0,26-26 0,-1 0 0,1 1 0,0-1 0,25 0 0,0-51 0,0 26 0,0-26 0,-25 0 0,51-26 0,-52 26 0,28-51 0,-2 25 0,0-51 0,-25 26 0,25 0 0,-26-26 0,1 26 0,-26-1 0,0 1 0,0 0 0,-26 25 0,1-25 0,-1 51 0,1-26 0,-27 26 0,1 0 0,0 26 0,24-1 0,-24 27 0,0-1 0,25 0 0,1 1 0,-1-1 0,1 26 0,25-26 0,0 0 0,25 1 0,1-27 0,25 27 0,-25-27 0,25-25 0,1 0 0,-26-25 0,25-1 0,0 0 0,-25 1 0,25-52 0,-26 25 0,1 1 0,-26 0 0,26-27 0,-26 28 0,-26-2 0,26 1 0,-26 0 0,1-1 0,-1 26 0,-25 1 0,0 25 0,0 0 0,-2 0 0,-23 25 0,24 1 0,1 26 0,0-1 0,25 0 0,26 26 0,-25-25 0,25-1 0,25 26 0,-25-52 0,26 27 0,25-27 0,0 2 0,-25-2 0,25-25 0,27 0 0,-52 0 0,25-25 0,-26 25 0</inkml:trace>
          <inkml:trace contextRef="#ctx0" brushRef="#br0" timeOffset="-1840.8">-1703-1079 512,'0'0'0,"0"0"0,0 0 0,0 0 0,0 0 0,-26 0 0,26 0 0,0 0 0,0 0 0,-25 0 0,25 0 0,-26 0 0,26 0 0,0 0 0,-25 25 0,25-25 0,-26 0 0,26 0 0,0 0 0,-26 0 0,1 0 0,25 27 0,-26-27 0,26 0 0,0 0 0,-25 0 0,25 0 0,0 0 0,-26 0 0,26 0 0,0 0 0,0 0 0,-27 0 0,27 0 0,0 0 0,-25 0 0,25 0 0,-26 0 0,26 0 0,0 0 0,0 0 0,0 0 0,0 0 0</inkml:trace>
          <inkml:trace contextRef="#ctx0" brushRef="#br0" timeOffset="104479">-1088-1412 512,'-25'0'0,"25"0"0,0 0 0,-26-26 0,1 26 0,-1 0 0,0 0 0,-25 0 0,26 0 0,-1 26 0,-25 0 0,25-1 0,26 0 0,-25 1 0,25 26 0,0-27 0,0 1 0,25 25 0,1-25 0,-1 0 0,1-1 0,0-25 0,25 25 0,-26-25 0,1-25 0,25 25 0,-25-25 0,26-1 0,-52 0 0,26 1 0,-26-27 0,0 1 0,0 25 0,-26-25 0,-1 26 0,2-1 0,-26 0 0,25 26 0,-25 0 0,25 0 0,-25 0 0,25 26 0,1 25 0,25-26 0,-26 27 0,26-1 0,0 1 0,26-1 0,-1 0 0,1-26 0,0 27 0,-1-26 0,26 25 0,-25-25 0,25-26 0,0 0 0,-24 0 0,24 0 0,-25-26 0,-1 26 0,1-51 0,-26 25 0,0 1 0,-26-27 0,26 27 0,-25-1 0,-1 0 0,-25 1 0,24-1 0,-24 26 0,0 0 0,25 0 0,-25 26 0,26-26 0,-1 25 0,0 1 0,1 0 0,25-1 0,0 27 0,0-27 0,0 1 0,25 0 0,1-1 0,0 1 0,25-26 0,0 25 0,-25-25 0,25-25 0,1 25 0,-26-26 0,25-25 0,-51 25 0,25-26 0,-25 27 0,-25-26 0,25 0 0,-26 25 0,-25 0 0,24 1 0,2-1 0,-26 0 0,-1 26 0,27 26 0,-26 0 0,25-1 0,0-25 0,26 52 0,0-27 0,0 1 0,0 0 0,26-1 0,-26-25 0,26 25 0,-1-25 0,26 0 0,-25-25 0,0 25 0,-1-25 0,-25-1 0,26 0 0,-26-25 0,0 25 0,0 1 0,-26-1 0,1 0 0,-1 0 0,0 26 0,1 0 0,-26 0 0,25 0 0,26 26 0,-26 0 0,26 0 0,-25-1 0,50-25 0,-25 26 0,26 0 0,0-1 0,-1 1 0,1-26 0,25 0 0,-25 0 0,-1-26 0,1 26 0,-1-25 0,-25-1 0,27 0 0,-27 26 0,-27-25 0,2-1 0,-1 26 0,1-26 0,-1 26 0,-25 0 0,25 26 0,-25 0 0,51-1 0,-26-25 0,26 26 0,-25 25 0,50-25 0,-25 0 0,26-1 0,0-25 0,-1 25 0,26-25 0,-25 0 0,25 0 0,-25 0 0,-1-25 0,2 25 0,-27-25 0,0-27 0,0 27 0,0-1 0,-27 0 0,2 1 0,-26-1 0,25 0 0,-25 26 0,25 0 0,-25 0 0,25 26 0,1 0 0,25-1 0,-26 1 0,26 0 0,26-1 0,-1 27 0,1-27 0,0 0 0,-1 2 0,26-27 0,-25 0 0,-26 0 0,26 0 0,-1-27 0,1 2 0,-26 25 0,0-25 0,0-1 0,-26 0 0,1 26 0,-1-25 0,0 25 0,-25 0 0,26 0 0,-1 25 0,0 1 0,1 0 0,-1-1 0,26 27 0,0-27 0,0 27 0,26-27 0,-1 1 0,1-1 0,0 1 0,25 0 0,0-26 0,-25 0 0,-1 0 0,1-26 0,-1 0 0,2 1 0,-27-1 0,0-25 0,-27 25 0,27-26 0,-25 27 0,-1 0 0,1 25 0,-27 0 0,27 0 0,-26 0 0,25 0 0,0 25 0,26 0 0,-25 2 0,25-2 0,0 1 0,0 0 0,25 25 0,1-51 0,0 25 0,-1 1 0,26 0 0,-25-26 0,25 0 0,-25 0 0,26-26 0,-26 0 0,-26 1 0,25 25 0,-25-26 0,0 1 0,0-1 0,-25 0 0,-1 26 0,26-25 0,-52 25 0,26 0 0,1 25 0,-1-25 0,0 0 0,1 26 0,25 0 0,0-26 0,0 25 0,0 1 0,25-26 0,-25 25 0,26-25 0,-26 0 0,26 26 0,-26-26 0,25 0 0,-25-26 0,0 26 0,0 0 0,0 0 0,0 0 0,0 0 0,0 0 0,0 0 0,0 0 0,0 0 0,0 0 0,0 0 0,0 0 0,0 0 0,0 0 0,0 0 0,0 0 0,0 0 0,0 0 0,0 0 0,0 0 0,0 0 0,0 0 0,0 0 0,0 0 0,0 0 0,0 0 0,0 0 0,-25 0 0,25 0 0,0 26 0,0-26 0,0 0 0,0 0 0,0 0 0,0 0 0,0 0 0,0 0 0,0 0 0,0 0 0,0 0 0,0 0 0,0 0 0,0 0 0,0 0 0,0 0 0,0 0 0,0 0 0,0 0 0,0 0 0,0 0 0,25 0 0,-25 0 0,0 0 0,0 0 0,0 0 0,0 0 0,0 0 0,0 0 0,-25 0 0,25 0 0,0 0 0,0 0 0,0 0 0,0 0 0,0 0 0,0 0 0,0-26 0,25 26 0,-50 0 0,25 0 0,25 0 0,-25 0 0,0 0 0,0 0 0,-25 0 0,25 0 0,25 0 0,-25 0 0,0 0 0,0 0 0,0 0 0,0 0 0,0 0 0,0 0 0,0 0 0,0 0 0,0 0 0,0 0 0,0 0 0,0 0 0,0 0 0,0 0 0,0 0 0,0 0 0,0 0 0,0 0 0,0 0 0,-25 0 0,25 0 0,0 0 0,0 0 0,0 0 0,0 0 0,0 0 0,0 0 0,0 0 0,0 0 0,25 0 0,-25 0 0,0 0 0,0 0 0,0 0 0,0 0 0</inkml:trace>
          <inkml:trace contextRef="#ctx0" brushRef="#br0" timeOffset="-6754.8">-907-770 512,'0'0'0,"0"0"0,0 0 0</inkml:trace>
          <inkml:trace contextRef="#ctx0" brushRef="#br0" timeOffset="-34819.2">-907-822 512,'0'0'0,"25"-26"0</inkml:trace>
          <inkml:trace contextRef="#ctx0" brushRef="#br0" timeOffset="-2854.8">-1241-1079 512,'0'0'0,"0"0"0,0 0 0,0 0 0,0 0 0,0 0 0</inkml:trace>
          <inkml:trace contextRef="#ctx0" brushRef="#br0" timeOffset="41293.2">-1446-1233 512,'0'0'0,"0"0"0</inkml:trace>
          <inkml:trace contextRef="#ctx0" brushRef="#br0" timeOffset="-3010.8">-1190-1104 512,'0'0'0,"0"0"0,0 0 0,0 0 0,0 0 0</inkml:trace>
          <inkml:trace contextRef="#ctx0" brushRef="#br0" timeOffset="16177.2">-1241-1464 512,'0'0'0,"0"-25"0,0 25 0,0-26 0,0 26 0,0-26 0,0 1 0,0-1 0,0 26 0,25-26 0,-25 1 0,0-2 0,26 2 0,0 1 0,-26 24 0,51-27 0,-26 1 0,2 1 0,-1 25 0,-1-26 0,26 26 0,-25-25 0,0-1 0,-1 26 0,26-26 0,-25 1 0,0 25 0,-1-26 0,1 0 0,-1 26 0,1-26 0,0 1 0,-26 0 0,26-1 0,-26 0 0,26 26 0,-52-26 0,26 1 0,-26 25 0,26 0 0,-26-26 0,0 26 0,-25 26 0,26-26 0,-1 25 0,26 1 0,-26 0 0,1 25 0,-26-26 0,25 27 0,26-1 0,0 1 0,0-27 0,0 26 0,0-25 0,0 1 0,26-3 0,-1 1 0,1-25 0,25 27 0,-25-27 0,-1 0 0,26-27 0,-25 2 0,0 25 0,26-24 0,-1-3 0,-25-24 0,25 25 0,-26 1 0,1-27 0,25 27 0,-25-27 0,-1 26 0,-25 1 0,26-26 0,-26 25 0,0 0 0,0 1 0,-26 25 0,26-26 0,-25 26 0,-1 0 0,26 0 0,-25 26 0,-1-1 0,26 1 0,-26 26 0,26-27 0,0 26 0,0-25 0,0 25 0,0 1 0,0-27 0,26 1 0,0 25 0,-1-24 0,1-27 0,25 0 0,-25 0 0,25 0 0,-26-27 0,28 1 0,-2 1 0,0-26 0,-25 25 0,-1-25 0,26 25 0,-25-26 0,-26 2 0,26-2 0,-26 26 0,25-25 0,-50 0 0,25 25 0,-26-25 0,26 51 0,-26-25 0,1-2 0,-1 27 0,1 0 0,-1 0 0,0 0 0,1 0 0,-1 27 0,26-27 0,-25 25 0,-1 0 0,26 1 0,0 0 0,0-1 0,0 1 0,26-26 0,-1 26 0,1-26 0,-1 0 0,1 0 0,0 0 0,25 0 0,0-26 0,-25 0 0,25 1 0,-26-1 0,26 0 0,-24-24 0,-1 23 0,-1-24 0,1 25 0,-26 1 0,0-27 0,0 27 0,0-1 0,0 0 0,0 0 0,0 26 0,-26 0 0,26 0 0,-25 0 0,25 0 0,-26 0 0,26 0 0,-27 26 0,27 0 0,-25 0 0,25-26 0,0 25 0,0 1 0,0-26 0,0 26 0,25-26 0,2 0 0,-1 0 0,-1-26 0,1 26 0,-1-51 0,1 25 0,0 0 0,25-25 0,-51 26 0,25-27 0,360 1 0,-359 25 0,-26-25 0,26-1 0,-26 2 0,25 24 0,-25 0 0,0-25 0,0 25 0,0 0 0,-25 1 0,25 25 0,-26 0 0,26 0 0,-26 0 0,26 25 0,-25 1 0,25-26 0,-26 26 0,26-1 0,0 1 0,0 0 0,0 0 0,0-1 0,0 0 0,26-25 0,-1 0 0,1 0 0,0 0 0,-1-25 0,1 0 0,25-1 0,-25 0 0,25-25 0,-26 25 0,2-25 0,24-1 0,-25 0 0,-1 27 0,1-26 0,-26 0 0,26 25 0,-26 0 0,0 1 0,0-1 0,-26 0 0,26 1 0,-26 25 0,26 0 0,-25 0 0,25 0 0,-26 25 0,1-25 0,25 26 0,-26 0 0,26-1 0,0 1 0,-27 0 0,27-26 0,27 25 0,-27-25 0,26 0 0,-26 0 0,25 0 0,1-25 0,-1 25 0,1-26 0,0 0 0,-1-25 0,1 25 0,-1 1 0,-25-27 0,26 27 0,-26 0 0,0-2 0,0 2 0,0-26 0,-26 25 0,26 26 0,-25-26 0,25 26 0,-26-25 0,-25 25 0,25 0 0,1 25 0,-1-25 0,1 0 0,-1 26 0,-26 0 0,52-26 0,-26 25 0,26-25 0,0 26 0,0-26 0,0 0 0,0 0 0,26 0 0,-26-26 0,25 26 0,2-25 0,24-1 0,-25-25 0,-1 25 0,1-25 0,0 26 0,-1-2 0,1-24 0,-26 25 0,25 1 0,-25-1 0,0 0 0,0 1 0,0-1 0,-25 0 0,25 26 0,-26 0 0,-25 0 0,25 0 0,1 0 0,-1 0 0,-25 26 0,24-26 0,2 26 0,-26-1 0,25 1 0,0 0 0,1-1 0,25 1 0,-26 0 0,26-1 0,0-25 0,26 0 0,-26 27 0,25-54 0,1 27 0,0 0 0,25-25 0,-26-27 0,2 27 0,24-27 0,-25 27 0,-1-27 0,1 1 0,0 0 0,-1-1 0,-25 27 0,0-27 0,0 1 0,0 25 0,0-26 0,-25 27 0,-1 1 0,26-3 0,-26 2 0,1 25 0,-1 0 0,-25 0 0,24 0 0,2 0 0,-1 25 0,1-25 0,-1 51 0,26-26 0,-26 2 0,26-2 0,-25 1 0,25 0 0,0-1 0,25 1 0,1-26 0,0 0 0,25 0 0,-26 0 0,2-26 0,24 1 0,-25-1 0,-1-25 0,1 24 0,25-22 0,-25-3 0,-26 0 0,25 27 0,1-27 0,-26 0 0,0 27 0,0-26 0,0 25 0,-26 1 0,26 25 0,-25-26 0,-1 26 0,1 0 0,-1 26 0,0-26 0,1 25 0,-1 27 0,1-27 0,-1 0 0,-1 2 0,2-2 0,25 1 0,0 0 0,25-26 0,-25 0 0,27 0 0,-1-26 0,-1 26 0,1-26 0,-1-26 0,27 27 0,-1-26 0,-26 0 0,1-1 0,0 1 0,-26 0 0,25-1 0,-25 2 0,26-2 0,-26 26 0,0-25 0,-26 25 0,1 0 0,-1 26 0,0 0 0,1 0 0,-26 0 0,25 0 0,0 0 0</inkml:trace>
          <inkml:trace contextRef="#ctx0" brushRef="#br0" timeOffset="-31886.4">-805-1361 512,'0'0'0,"0"0"0,26 0 0,-1 0 0,-25 0 0,26 0 0,-1 0 0,1-25 0,-26 25 0,0-26 0,26 0 0,0 26 0,-26-26 0,26 1 0,-26 25 0</inkml:trace>
          <inkml:trace contextRef="#ctx0" brushRef="#br0" timeOffset="-32120.4">-779-1489 512,'0'0'0,"0"0"0,0 0 0,0 0 0,0 0 0,-26 0 0,26 0 0,-26 0 0,26 0 0,0 25 0</inkml:trace>
          <inkml:trace contextRef="#ctx0" brushRef="#br0" timeOffset="-22323.6">-522-1592 512,'0'0'0,"0"0"0,0 0 0,0 26 0,25-26 0,1 0 0,-26 0 0,25 0 0,1-26 0,0 26 0,-26 0 0,25-26 0,1 26 0,-1-25 0,-25-2 0,26 2 0,-26 25 0,26-24 0,-26 24 0,25-27 0,-25 1 0,0 26 0,0-25 0,0 25 0,0-26 0,0 26 0,0 0 0,0 0 0,0 0 0</inkml:trace>
          <inkml:trace contextRef="#ctx0" brushRef="#br0" timeOffset="-31574.4">-471-1541 512,'0'0'0,"25"0"0,-25-25 0,26 25 0,-26-26 0,26 0 0,-26 26 0,25-25 0</inkml:trace>
          <inkml:trace contextRef="#ctx0" brushRef="#br0" timeOffset="-12402">-779-1772 512,'0'0'0,"0"0"0,0 0 0,0 0 0,25 0 0,-25 0 0,0 0 0,0 0 0,26 0 0,-26 0 0,-26 0 0,26 0 0,0 0 0,0 0 0,0 0 0,-25 0 0,25 0 0,0 0 0,-26-25 0,26 25 0,0 0 0,0 0 0,0-26 0,0 26 0,0 0 0,0 0 0,0-25 0,-26 25 0,26 0 0,0 0 0,0-26 0,0 26 0,0-26 0,0 26 0,0-25 0,0 25 0,0-26 0,0 0 0,0 26 0,0-26 0,0 26 0,-25-25 0,25 0 0,-26 25 0,26-26 0,0 26 0,-25-26 0,25 26 0,-26 0 0,26-26 0,0 26 0,-26 26 0,26-26 0,-25 0 0,25 0 0,-26 0 0,1 0 0,25 0 0,-26 0 0,-1 0 0,27 26 0,0-26 0</inkml:trace>
          <inkml:trace contextRef="#ctx0" brushRef="#br0" timeOffset="-12230.4">-1164-2105 512,'0'0'0,"0"0"0,0 0 0,0 0 0,0-26 0,-26 1 0,26-1 0,0 26 0,0-26 0,0 1 0,0-1 0,0 26 0,0-26 0</inkml:trace>
          <inkml:trace contextRef="#ctx0" brushRef="#br0" timeOffset="-21434.4">-241-1695 512,'0'0'0,"0"0"0,0 0 0,26 0 0,-26-24 0,25 24 0,2-27 0,-27 27 0,26-26 0,-1 1 0,1-1 0,-26 26 0,25-25 0,1-1 0,-26 0 0,26 26 0,-26-25 0,25 25 0,-25 0 0,26 0 0,-26 0 0,0 0 0,0 0 0,0 0 0,0 25 0,-26-25 0,26 26 0,0-26 0,0 0 0,0 0 0,26 26 0,-26-52 0,25 26 0,-25 0 0,26-26 0,-26 1 0,26-1 0,-26 0 0,25 0 0,1 1 0,-26 0 0,25-1 0,-25 0 0,26 0 0,-26 1 0,25-1 0,-25 0 0,27 1 0,-27 25 0,0-26 0,0 26 0,0 0 0,-27 0 0,27 0 0,0 0 0,0 0 0,0 0 0,0 26 0,0-26 0,0 0 0,27 0 0,-27 0 0,0 0 0,26-26 0,-26 26 0,25-26 0,1 1 0,-1 0 0,1-2 0,0 2 0,-1-27 0,1 27 0,-1-1 0,1-25 0,0 25 0,-26 0 0,25 0 0,-25 1 0,0 0 0,0-1 0,0 26 0,0-26 0,0 26 0,-25 0 0</inkml:trace>
          <inkml:trace contextRef="#ctx0" brushRef="#br0" timeOffset="43212">-522-1925 512</inkml:trace>
          <inkml:trace contextRef="#ctx0" brushRef="#br0" timeOffset="-31215.6">-369-1823 512,'0'-25'0,"0"25"0,26-26 0,-1 0 0,1 1 0,-26-1 0,51-26 0,-51 52 0</inkml:trace>
          <inkml:trace contextRef="#ctx0" brushRef="#br0" timeOffset="-30810">-215-2131 512,'0'0'0,"25"0"0,-25 0 0,0-25 0,27 25 0,-27-26 0,0 26 0,26 0 0,-26-26 0,0 1 0,0 25 0,0 0 0</inkml:trace>
          <inkml:trace contextRef="#ctx0" brushRef="#br0" timeOffset="44647.2">16-2335 512,'0'-27'0,"26"2"0,-1 25 0,1-26 0,-26 0 0,0 26 0,0 0 0,0-25 0,-26 25 0,1 0 0,-26 0 0,51 0 0,-26 0 0,26-26 0,0 26 0,26-26 0,-1-25 0,1 25 0,25-25 0,0 0 0,26 0 0,308-1 0,-334 1 0,27-1 0,-1 2 0,-26-2 0,0 1 0,0 25 0,0 0 0,-25 1 0,-26 25 0,0 0 0,0 0 0,-26 0 0,26 0 0,-25 0 0,25 0 0,0 0 0,0 0 0,0 0 0,25-26 0,1 0 0,25 1 0,0-27 0,2 1 0,-2-26 0,26 26 0,-26-26 0,26 25 0,-26-25 0,-26 52 0,27-26 0,-27-1 0,-25 27 0,0-1 0,0 26 0,-25-27 0,-1 27 0,-25-24 0,25 24 0,-25 0 0,25-25 0,1 25 0,25-27 0,-26-24 0,26 25 0,26-25 0,-26-26 0,0 25 0,25-24 0,1 24 0,25 1 0,-25-26 0,-26 26 0,25-1 0,-25 28 0,0-3 0,-25 2 0,25-1 0,0-25 0,-26 25 0,26 0 0,0-26 0,26 27 0,-26-26 0,25 25 0,1-25 0,25 25 0,-24-25 0,24 25 0,-25 1 0,25-1 0,-51 26 0,25 0 0,-25 0 0,-25 0 0,25 0 0,0 0 0,0 0 0,0 0 0,-26 0 0,52 0 0,-26 0 0,0-26 0,51 1 0,0 0 0,-25-27 0,51 0 0,-26 27 0,1-27 0,-1 0 0,-25 3 0,-1 49 0,-25-27 0,0 2 0,-25 25 0,-26 0 0,-2 25 0,-23-25 0,-1 27 0,-26-3 0,27 1 0,-1-25 0,25 27 0,26-27 0,26-27 0,26 27 0,-1-25 0,27-26 0,0 26 0,-1 25 0,51-26 0,-51 26 0,1 0 0,-52 0 0,0 26 0,0-1 0,-52 2 0,1 22 0,0 3 0,-26 0 0,26-27 0,0 27 0,24-27 0,2 2 0,25-27 0</inkml:trace>
          <inkml:trace contextRef="#ctx0" brushRef="#br0" timeOffset="-30420">-35-2387 512,'0'0'0,"26"0"0,-26 0 0,25 0 0,-25-26 0,26 0 0,-26 26 0,25-25 0,-25-1 0,26 26 0,-26-26 0,0 26 0</inkml:trace>
          <inkml:trace contextRef="#ctx0" brushRef="#br0" timeOffset="-26114.4">478-2772 512,'0'0'0,"0"0"0,0 0 0,-283 26 0,283-1 0,0-25 0,0 26 0,26-26 0,-26 26 0,0-1 0,-26-25 0,26 25 0,0-25 0</inkml:trace>
          <inkml:trace contextRef="#ctx0" brushRef="#br0" timeOffset="-29764.8">93-2746 512,'0'0'0,"0"0"0,0 0 0,26 25 0,-26-25 0,25 0 0,1 26 0,-26-26 0,0 0 0,25-26 0,-25 26 0,26 0 0,-26-25 0,0 25 0,359-26 0,-359 0 0,26 1 0,-26 25 0,0-26 0,25 0 0,1 0 0,0 26 0,-1-25 0</inkml:trace>
          <inkml:trace contextRef="#ctx0" brushRef="#br0" timeOffset="-26894.4">503-2798 512,'0'0'0,"0"0"0,26 0 0,-26 26 0,0-26 0,-308 26 0,308-1 0,25 1 0,-25 0 0</inkml:trace>
          <inkml:trace contextRef="#ctx0" brushRef="#br0" timeOffset="-21247.2">529-2746 512,'0'0'0,"0"0"0,359-26 0,-359 26 0,0-26 0,26 1 0,-26 25 0</inkml:trace>
          <inkml:trace contextRef="#ctx0" brushRef="#br0" timeOffset="-20592">555-3157 512,'0'0'0,"25"0"0</inkml:trace>
          <inkml:trace contextRef="#ctx0" brushRef="#br0" timeOffset="-20888.4">786-3106 512,'0'0'0,"0"0"0,0 0 0,26 0 0,-26 0 0,0 0 0,0 0 0,0-25 0,25 25 0,-25-26 0,0 26 0</inkml:trace>
          <inkml:trace contextRef="#ctx0" brushRef="#br0" timeOffset="-21091.2">991-2977 512,'0'0'0,"0"-26"0,0 26 0,0-26 0,-26 1 0,26 25 0,-25-26 0,25 0 0,-26 26 0,26 0 0,-26 0 0,26 0 0,-25 0 0</inkml:trace>
          <inkml:trace contextRef="#ctx0" brushRef="#br0" timeOffset="-19500">914-3311 512,'26'0'0,"-26"0"0,25 0 0,1 0 0,25 0 0,-25-26 0,25 26 0,-26-25 0,2-1 0,-1 0 0,-1 26 0,-25-51 0,0 51 0</inkml:trace>
          <inkml:trace contextRef="#ctx0" brushRef="#br0" timeOffset="-20373.6">863-3388 512,'25'0'0,"-25"-26"0,26 26 0,0-51 0,-1 25 0,1 1 0,-26-1 0,0 0 0,0 1 0,0 25 0,0-25 0,0 25 0</inkml:trace>
          <inkml:trace contextRef="#ctx0" brushRef="#br0" timeOffset="44928">1812-4363 512,'0'0'0,"-26"26"0,-50-26 0,-1 51 0,-27 1 0,53-2 0</inkml:trace>
          <inkml:trace contextRef="#ctx0" brushRef="#br0" timeOffset="44834.4">1838-5081 512,'25'25'0,"-25"-25"0,26 52 0,-26-1 0,0 0 0,-51 26 0,-1 0 0,1 0 0,-26 0 0,25-1 0,-25-24 0,52 0 0,25-1 0,0-25 0,25-1 0,-25-25 0</inkml:trace>
          <inkml:trace contextRef="#ctx0" brushRef="#br0" timeOffset="16333.2">1093-5107 512,'0'0'0,"0"0"0,26-26 0,-1 1 0,2 0 0,24-2 0,-25 2 0</inkml:trace>
          <inkml:trace contextRef="#ctx0" brushRef="#br0" timeOffset="42603.6">-1908-770 512,'-25'0'0,"-1"25"0,26 0 0,-52 27 0,52-1 0,0-25 0,0 25 0,25-25 0,2 0 0,-1-1 0,-1 1 0,26-1 0,-25 0 0,0 2 0,-26-2 0,25 27 0,-25-27 0,-25 27 0,-1 0 0,-25-3 0,0-22 0,-2 50 0,-23-26 0,-1 0 0,0 1 0,26-1 0,0 0 0,-1 1 0,0-27 0,27 1 0,-1 0 0,26-1 0,0 1 0,0 0 0,26-1 0,-1 0 0,2-25 0,-2 27 0,1-2 0,0 1 0,-1 0 0,-25-1 0,0 27 0,-25-27 0,-1 27 0,0 24 0,-51-24 0,25-1 0,-24 0 0,-1 26 0,26-24 0,-26-4 0,26 3 0,25 0 0,-26-1 0,26-25 0,26-1 0,0 2 0,26-2 0,-26 0 0,25 1 0,2 0 0,-1-26 0,25 25 0,-26 1 0,-25 0 0,26-1 0,-26 1 0,-26 25 0,26 1 0,-51-2 0,0 2 0,-27-1 0,27 1 0,-26 26 0,26-29 0,-26 55 0,26-53 0,25 0 0,-26 1 0,27-26 0,-1 24 0,26-24 0,26 0 0,-1 25 0,2-25 0,-2-26 0,1 26 0,25-1 0,-25-25 0,-1 26 0,-25 0 0,0-1 0,0 27 0,-25-28 0,-1 28 0,1 0 0,-27-1 0,0-25 0,1 26 0,25-2 0,-25-24 0,26 0 0,-1-1 0,26 1 0,0 0 0,0-26 0,26 0 0,25 0 0,-26 0 0,27 0 0,0-26 0,-1 26 0,-25 0 0,-1 0 0,1 0 0,-26 0 0,0 26 0,-26-1 0,-25-25 0,0 26 0,-1 0 0,-25 25 0,0-25 0,0-1 0,26 0 0,-26-25 0,26 27 0,-27-27 0,53 0 0,-27-27 0,52 27 0,-25-25 0,25 0 0</inkml:trace>
          <inkml:trace contextRef="#ctx0" brushRef="#br0" timeOffset="31137.6">-3242 3052 512,'-26'0'0,"1"0"0,-2 26 0,-24-26 0,-26 25 0,26 1 0,0 0 0,0-1 0,25 1 0,0 0 0,1-26 0</inkml:trace>
          <inkml:trace contextRef="#ctx0" brushRef="#br0" timeOffset="30997.2">-2088-437 512,'0'0'0,"-26"25"0,1 0 0,-1 27 0,1 0 0,-1-27 0,26 1 0,0 0 0,0-1 0,0 2 0,0-27 0,26 25 0,25-25 0,0 0 0,-51 0 0,51 0 0,-25 0 0,-26 0 0,25 0 0,-25 0 0,0 0 0,-25 0 0,25 0 0,-26 0 0,1 0 0,-1 24 0,-25-24 0,0 27 0,25-1 0,-25-1 0,25 1 0,-25 0 0,25-1 0,-26 1 0,27-1 0,-1 1 0,26 0 0,-26 0 0,26-1 0,0 0 0,0 1 0,0 0 0,26 0 0,-26-1 0,26 1 0,-1-26 0,2 26 0,-2-26 0,1 25 0,-26-25 0,26 0 0,-1-25 0,1 25 0,-26-26 0,0 26 0,25-26 0,-25 1 0,0 25 0,-25-26 0,25 26 0,0 0 0,-26-26 0,-25 52 0,25-26 0,1 26 0,-27-1 0,26 1 0,-25 0 0,0 25 0,25-25 0,26 24 0,-26 2 0,1-26 0,25 25 0,0-25 0,25 0 0,1-1 0,-26 1 0,26 0 0,-1 0 0,1-1 0,-1-25 0,1 25 0,25-25 0,-24 26 0,-27-26 0,25 26 0,1-26 0,-26 26 0,0-26 0,0 25 0,-26 1 0,1-1 0,-2 1 0,-24 25 0,25-25 0,-25 1 0,26-3 0,-27 1 0,27 2 0,-1-2 0,1 1 0,-1-26 0,26 0 0,0 0 0,26 0 0,-1-26 0,1 26 0,-1-25 0,1-27 0,25 28 0,0-29 0,1 28 0,0-27 0,-1 1 0,-25 26 0,25-27 0,-26 1 0,1 26 0,-26-27 0,0 1 0,0 25 0,0 0 0,0 1 0,-26-1 0,1 26 0,-1-26 0,-25 26 0,25 26 0,-26-26 0,1 26 0,0-1 0,0 27 0,-1-1 0,27-25 0,-26 50 0,25-24 0,0-1 0,1 0 0,-1 1 0,26 26 0,0-29 0,26 3 0,-26 0 0,25-1 0,1-25 0,0 26 0,-1-27 0,26 0 0,-25 1 0,0 0 0,-1-26 0,26 25 0,-25-25 0,0 0 0,-26 0 0,25 0 0,-25 0 0,0 0 0,0 26 0,0-26 0,-25 26 0,-1-1 0,0 1 0,-25 25 0,0 1 0,0-27 0,-26 27 0,0-1 0,26 0 0,-27 0 0,27-25 0,25 25 0,-25-26 0,26 27 0,-1-26 0,26-26 0,0 26 0,26-1 0,-26-25 0,25 26 0,1-26 0,-1 0 0,1 0 0,0-26 0,25 1 0,-26 25 0,2-26 0,-1 0 0,-26 26 0,25-25 0,-25-27 0,0 28 0,0-3 0,-25 27 0,-1-26 0,26 1 0,-52 25 0,1 0 0,25 0 0,-25 25 0,-26 1 0,26 25 0,-26-26 0,26 27 0,-1-26 0,26 25 0,0 1 0,1-1 0,-1 1 0,1-2 0,25 2 0,0-1 0,0 1 0,25-1 0,1-25 0,-1 26 0,1-27 0,0-1 0,-1 3 0,27-27 0,-26 25 0,-26 1 0,26-26 0,-1 0 0,1 0 0,-1-26 0,1 1 0,-26 25 0,0-27 0,0 27 0,0 0 0,0-24 0,0 24 0,-26 51 0,1-51 0,-1 25 0,-25-25 0,25 52 0,-26-27 0,27 1 0,-27 25 0,1 1 0,26-1 0,-1 0 0,0-25 0,1 25 0,25 1 0,0-27 0,0 27 0,25-27 0,-25 0 0,26 2 0,0-27 0,-1 0 0,1 0 0,25 0 0,-25 0 0,26 0 0,-27-27 0,1 2 0,0 0 0,-1-1 0,1 0 0,-26 1 0,0-1 0</inkml:trace>
          <inkml:trace contextRef="#ctx0" brushRef="#br0" timeOffset="28002">-1805-720 512,'-26'26'0,"26"0"0,-26-1 0,1 1 0,-1 25 0,1 1 0,25-1 0,-26 0 0,26-26 0,0 27 0,0-26 0,0 0 0,26-1 0,-1-25 0,1 26 0,-1-26 0,1 0 0,-26 0 0,26-26 0,25 26 0,-26-25 0,-25-1 0,26 26 0,-26-26 0,26 1 0,-26-2 0,0 2 0,-26-26 0,26 26 0,-26 25 0,1-26 0,-26 26 0,25 0 0,-25 0 0,0 0 0,25 26 0,-52-26 0,53 25 0,-27 26 0,-24-26 0,50 2 0,-25 24 0,0 0 0,25 1 0,0 0 0,1-3 0,-2 4 0,27-2 0,0 0 0,-25 0 0,25-25 0,25 0 0,-25 0 0,27-1 0,-27 0 0,25-25 0,-25 0 0,26 0 0,0 0 0,-26 0 0,25 0 0,1-25 0,-1 25 0,-25 0 0,26-25 0,-26 25 0,-26 0 0,26 0 0,-25 0 0,-1 0 0,-25 25 0,25 0 0,-26 1 0,-25 0 0,26 25 0,0 1 0,-26-1 0,26 0 0,0 1 0,-26-1 0,50 0 0,2 1 0,-1 25 0,1-51 0,25 24 0,0 2 0,25-1 0,-25-25 0,26 25 0,26-25 0,-52-1 0,51 1 0,0-26 0,-25 0 0,0 27 0,25-27 0,-26 0 0,1 0 0,25 0 0,-25-27 0,-26 27 0,25-26 0,-25 26 0,26-25 0,-26 25 0,-26 0 0,26 0 0,-25 0 0,-26 0 0,25 0 0,0 25 0,-25 1 0,0 1 0,25-3 0,-25 28 0,26-27 0,-1 27 0,-1-1 0,-24 0 0,26-24 0,-1 23 0,26 2 0,0-27 0,0 27 0,0-27 0,0 1 0,0 0 0,26-26 0,-1 25 0,1-25 0,-1-25 0,2 25 0,-27 0 0,26-26 0,-1 0 0,1 1 0,-26-1 0,25-25 0,-25 51 0,0-26 0,0 0 0,-25 1 0,-1 25 0,-25-25 0,24 50 0,-24-25 0,0 25 0,-26 1 0,26 0 0,-26 51 0,26-26 0,-27-25 0,27 25 0,0 0 0,25 1 0,-25-27 0,25 26 0,1 1 0,25-27 0,-26 1 0,26 1 0,26 22 0,-26-22 0,25-2 0,1-25 0,0 0 0,-1 0 0,26 0 0,-25 0 0,25 0 0,1-25 0,-26-2 0,25 2 0,26-52 0,-51 52 0,25-1 0,-26-25 0,1 25 0,0 26 0,-26-25 0,0-2 0,0 2 0,0 25 0,0 0 0,-26-25 0,0 50 0,1-25 0,-1 25 0,-25 2 0,25 24 0,-25-26 0,26 1 0,-27 25 0,27-25 0,-27 25 0,26-26 0,0 27 0,1 0 0,-1-1 0,1-25 0,25-1 0,-26 27 0,26-26 0,26-1 0,-26 0 0,25-25 0,-25 26 0,26-26 0,-1 0 0,-25 0 0,26 0 0,-26 0 0,0-26 0,26 26 0,-26-25 0,25 0 0,-25-1 0,0 0 0,0 0 0,0 1 0,-25-1 0,25 26 0,-26-26 0,0 1 0,1 25 0,-26 0 0,25 0 0,0 25 0,-25-25 0,26 26 0,-27 0 0,27 25 0,-26-25 0,25 25 0,-1-26 0,2 27 0,-1-1 0,1-25 0,25 25 0,0-25 0,25 0 0,1-1 0,-1 2 0,2-2 0,-1-1 0,-1-24 0,26 0 0,-25 0 0,25 0 0,0-24 0,-25-1 0,25 25 0,-25-27 0,25 2 0,-25-1 0,-1 0 0,2 1 0,-27-1 0,0 0 0,25 26 0,-50-25 0,25 25 0,-27 0 0,2 0 0,-1 25 0,0 1 0,-25 0 0,0-1 0,25 27 0,-25-27 0,26 27 0,-1-1 0,-25 0 0,25 0 0,1 1 0,25 0 0,0-2 0,0-24 0,0 25 0,0-25 0,0 0 0,25-1 0,1 1 0,-1-26 0,1 0 0,-26 0 0,26 0 0,-1-26 0,1 26 0,-1-25 0,1-1 0,0 0 0,-26 1 0,25-1 0,-25 0 0,0 1 0,0 0 0,0-2 0,0 2 0,-25 25 0,-1 0 0,-25 0 0,25 0 0,-25 0 0,0 25 0,0 2 0,-27 23 0,27-24 0,-1 25 0,1-25 0,26 25 0,-1-25 0,-25 25 0,51-25 0,0 25 0,0-26 0,0 2 0,25 24 0,1-51 0,0 26 0,-1-1 0,26-25 0,-25 26 0,0-26 0,-1 0 0,1 0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8:58.3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ECDF5B-422D-49A5-91FF-98FA44D44858}" emma:medium="tactile" emma:mode="ink">
          <msink:context xmlns:msink="http://schemas.microsoft.com/ink/2010/main" type="writingRegion" rotatedBoundingBox="1680,10202 10305,10059 10401,15860 1777,16003">
            <msink:destinationLink direction="with" ref="{B6F386F0-F0E5-437A-8DC7-1D20A880E1A1}"/>
          </msink:context>
        </emma:interpretation>
      </emma:emma>
    </inkml:annotationXML>
    <inkml:traceGroup>
      <inkml:annotationXML>
        <emma:emma xmlns:emma="http://www.w3.org/2003/04/emma" version="1.0">
          <emma:interpretation id="{D8B76378-4F4F-4C9E-B95F-1BDC8ABDE380}" emma:medium="tactile" emma:mode="ink">
            <msink:context xmlns:msink="http://schemas.microsoft.com/ink/2010/main" type="paragraph" rotatedBoundingBox="1659,10315 10274,9844 10323,10736 1708,11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1F33E4-B90C-4F13-B6D0-34D80A6FB66F}" emma:medium="tactile" emma:mode="ink">
              <msink:context xmlns:msink="http://schemas.microsoft.com/ink/2010/main" type="line" rotatedBoundingBox="1659,10315 10274,9844 10323,10736 1708,11208"/>
            </emma:interpretation>
          </emma:emma>
        </inkml:annotationXML>
        <inkml:traceGroup>
          <inkml:annotationXML>
            <emma:emma xmlns:emma="http://www.w3.org/2003/04/emma" version="1.0">
              <emma:interpretation id="{2EC07EF0-4882-43F9-9C52-64351FEC298B}" emma:medium="tactile" emma:mode="ink">
                <msink:context xmlns:msink="http://schemas.microsoft.com/ink/2010/main" type="inkWord" rotatedBoundingBox="1659,10315 10274,9844 10323,10736 1708,11208"/>
              </emma:interpretation>
            </emma:emma>
          </inkml:annotationXML>
          <inkml:trace contextRef="#ctx0" brushRef="#br0">4182 109 512,'0'25'0,"0"1"0,0 0 0,26 25 0,-26 26 0,25-26 0,-25 1 0,0-1 0,0 0 0,26 1 0,-26-52 0,0 25 0,0-25 0,0 0 0,0-25 0,0-27 0,0 27 0,0-27 0,0 1 0,0-1 0,25 27 0,1-26 0,0 25 0,-1 0 0,2 1 0,-2 25 0,27 0 0,-27 0 0,26 0 0,-25 0 0,25 0 0,-25 0 0,-1 25 0</inkml:trace>
          <inkml:trace contextRef="#ctx0" brushRef="#br0" timeOffset="374.4">5182 83 512,'0'0'0,"-25"0"0,-1 26 0,1-1 0,-27 1 0,1 25 0,26-25 0,-1 26 0,0-2 0,52 2 0,-26-26 0,51-1 0,0 1 0,1 0 0,24-26 0,-24 0 0,0-26 0,-1 0 0,0 1 0,-51-1 0,26-26 0,-52 2 0,26-2 0,-51 1 0,25-1 0,-26 27 0,27-27 0,-1 27 0,26 25 0</inkml:trace>
          <inkml:trace contextRef="#ctx0" brushRef="#br0" timeOffset="1029.6">5695 186 512,'0'0'0,"27"25"0,-27 1 0,25 26 0,-25-27 0,0 0 0,0 1 0,0-26 0,0 0 0,0 0 0,0-26 0,0 1 0,0-26 0,26 25 0,-26-25 0,0-1 0,26 1 0,-1 25 0,1 1 0,-1-2 0,1 27 0,0 0 0,25 27 0,-26-2 0,1 1 0,0 25 0,25-25 0,-26 25 0,-25-25 0,26 0 0,-26 0 0,0-1 0,0-25 0,0-25 0,-26-1 0,26 0 0,0-25 0,-25-1 0,25 1 0,0 25 0,25-26 0,-25 3 0,26 22 0,26 1 0,-26 26 0,25 0 0,0 26 0,0-26 0,-25 51 0,25-26 0,-25 27 0,25 0 0,-51-27 0,26 27 0,-1-27 0,-25 27 0,0-26 0,0-26 0,27 0 0,-27 0 0</inkml:trace>
          <inkml:trace contextRef="#ctx0" brushRef="#br0" timeOffset="1435.2">6901 57 512,'0'0'0,"26"0"0,25-25 0,27-2 0,-27 27 0,0-25 0,-25 1 0,25-3 0,-25 1 0,-1 1 0,-25-1 0,-25 1 0,-1 25 0,1-26 0,-1 26 0,-25 26 0,0-26 0,-2 25 0,2 1 0,26 25 0,-1 0 0,0-26 0,26 27 0,26 0 0,-26-27 0,51 1 0,0 0 0,-24-1 0,50 1 0,0-26 0,-26-26 0,26 26 0,-1-51 0,-76 51 0</inkml:trace>
          <inkml:trace contextRef="#ctx0" brushRef="#br0" timeOffset="2152.8">7518-173 512,'0'0'0,"0"0"0,25 0 0,-25 51 0,26-26 0,-26 28 0,26-4 0,-1 3 0,-25 0 0,26-1 0,-1-25 0,-25-1 0,26 1 0,-26-26 0,0 0 0,0 0 0,0-26 0,0-25 0,0 25 0,-26-25 0,26 0 0,0-1 0,0 28 0,26-29 0,-26 28 0,26 25 0,-1-26 0,1 26 0,-1 26 0,27-1 0,-1 1 0,-26 1 0,28-3 0,-2 28 0,0-27 0,0 1 0,0-26 0,1 26 0,-1-26 0,0 0 0,-25-26 0,26 0 0,-27 1 0,-25-27 0,26 28 0,-26-3 0,-26 1 0,26 1 0,-52 25 0,27-26 0,-1 26 0,-25 26 0,0-1 0,25 1 0,0 1 0,1 22 0,25 3 0,0-26 0,0 25 0,51 1 0,-25-27 0,25 27 0,0-26 0,27-1 0,-27 0 0,0-25 0,0 0 0,-25-25 0,0 0 0,-26 25 0</inkml:trace>
          <inkml:trace contextRef="#ctx0" brushRef="#br0" timeOffset="-1903.2">692 83 512,'0'0'0,"0"0"0,0 0 0,0-26 0,-25 26 0,25 0 0,0-25 0,-26 25 0,1 0 0,-27-27 0,1 27 0,26 0 0,-27 27 0,-24-27 0,23 25 0,2 1 0,-26 25 0,26 1 0,0-1 0,25 1 0,-25 24 0,51-24 0,0 25 0,0-26 0,0 25 0,0-49 0,51 24 0,1 0 0,-1-25 0,0-26 0,26 25 0,1-25 0,-2-25 0,-24-1 0,24 26 0,-24-25 0,-27-1 0</inkml:trace>
          <inkml:trace contextRef="#ctx0" brushRef="#br0" timeOffset="-1450.8">1052 442 512,'0'0'0,"51"0"0,0-25 0,0 25 0,27-26 0,-27 0 0,26 0 0,-26 1 0,26 0 0,-26-1 0,-25 0 0,0-25 0,-1 25 0,-25 0 0,-25 1 0,-27 25 0,1 0 0,26 0 0,-52 0 0,26 51 0,-26-25 0,26 25 0,24 1 0,-24-2 0,25 2 0,26 25 0,0-26 0,26 26 0,25-25 0,-24-27 0,24 1 0,0 0 0,26-1 0,-26-25 0,0 0 0,26-25 0,-26-1 0,-24 26 0</inkml:trace>
          <inkml:trace contextRef="#ctx0" brushRef="#br0" timeOffset="-936">2103 211 512,'0'26'0,"0"0"0,26 25 0,1 0 0,-27 26 0,0-25 0,25-1 0,-25 25 0,0-49 0,0-2 0,0 1 0,0-26 0,0 0 0,0-26 0,0 1 0,0-27 0,0 1 0,0-26 0,0 26 0,0-27 0,26 28 0,-1-2 0,1 1 0,0-1 0,-1 27 0,26 25 0,1 0 0,-1 25 0,0 1 0,0 25 0,-24 1 0,24-1 0,-25 26 0,-1 0 0,1-26 0,-26 26 0,25-25 0,-25-27 0,0 27 0,0-52 0,0 25 0,0-25 0,0 0 0</inkml:trace>
          <inkml:trace contextRef="#ctx0" brushRef="#br0" timeOffset="-717.6">3001 263 512,'0'0'0,"53"0"0,-2 0 0,26 0 0,-1 0 0,1 0 0,26 0 0,0 0 0,-26 0 0,25 0 0,-51-26 0,-25 26 0</inkml:trace>
          <inkml:trace contextRef="#ctx0" brushRef="#br0" timeOffset="-421.2">3643-97 512,'0'0'0,"0"26"0,0 25 0,0 26 0,0 0 0,0 0 0,26 26 0,-26-26 0,26 0 0,-26-26 0,0 26 0,0-25 0,0-27 0,0 1 0,0 0 0,0-26 0,0 0 0,0 0 0</inkml:trace>
        </inkml:traceGroup>
      </inkml:traceGroup>
    </inkml:traceGroup>
    <inkml:traceGroup>
      <inkml:annotationXML>
        <emma:emma xmlns:emma="http://www.w3.org/2003/04/emma" version="1.0">
          <emma:interpretation id="{633DF851-6F77-4FD8-87CB-DFCE36026F0F}" emma:medium="tactile" emma:mode="ink">
            <msink:context xmlns:msink="http://schemas.microsoft.com/ink/2010/main" type="paragraph" rotatedBoundingBox="3243,12066 10344,12359 10259,14415 3158,141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325786-0638-49C3-BA99-0B1DBE9AB099}" emma:medium="tactile" emma:mode="ink">
              <msink:context xmlns:msink="http://schemas.microsoft.com/ink/2010/main" type="line" rotatedBoundingBox="3243,12066 10344,12359 10259,14415 3158,14122">
                <msink:destinationLink direction="with" ref="{8F8E5ED4-9A27-4F26-A587-2DC5E761D2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2A71F8-9966-4234-88D9-23E1478DCD60}" emma:medium="tactile" emma:mode="ink">
                <msink:context xmlns:msink="http://schemas.microsoft.com/ink/2010/main" type="inkWord" rotatedBoundingBox="3243,12066 8664,12289 8579,14346 3158,14122"/>
              </emma:interpretation>
            </emma:emma>
          </inkml:annotationXML>
          <inkml:trace contextRef="#ctx0" brushRef="#br0" timeOffset="33533.8">4361 3034 512,'0'-26'0,"0"26"0,0-51 0,0 25 0,0 26 0,-25-26 0,-27 26 0,1 0 0,0 26 0,0 0 0,0 25 0,25 0 0,0-24 0,26 23 0,0 2 0,26-27 0,25 1 0,0-26 0,1 0 0,-27-26 0,26 1 0,1-27 0,-27 27 0,2-27 0,-2 1 0,-25 25 0,0 1 0,0-1 0,0 26 0,0 0 0,0 26 0,26-1 0,-26 52 0,26-25 0,-1 50 0,1-25 0,-26 26 0,51 0 0,-51-1 0,26-25 0,-52 26 0,0-52 0,1 0 0,-26 1 0,-1-27 0,0-25 0,-25 0 0,26-25 0,0-27 0,0 1 0,51 51 0</inkml:trace>
          <inkml:trace contextRef="#ctx0" brushRef="#br0" timeOffset="33689.8">4797 2444 512,'0'0'0,"-25"26"0,25-26 0</inkml:trace>
          <inkml:trace contextRef="#ctx0" brushRef="#br0" timeOffset="33861.4">4824 2905 512,'0'26'0,"0"-26"0,26 51 0,-26-25 0,0 0 0,25-1 0,-25 2 0,0-2 0,0-25 0,0 25 0,0-25 0</inkml:trace>
          <inkml:trace contextRef="#ctx0" brushRef="#br0" timeOffset="34251.4">5182 2931 512,'0'26'0,"0"-1"0,26 1 0,-26 0 0,26 26 0,-26-27 0,25 0 0,-25-25 0,0 0 0,0 0 0,0-25 0,0 0 0,0-27 0,0 0 0,0 27 0,27-27 0,-27 27 0,25-2 0,26 2 0,-25 25 0,25 0 0,0 0 0,-25 25 0,25 2 0,-25 24 0,25-25 0,-51 25 0,26-25 0,-1 26 0,-25-27 0,27-25 0</inkml:trace>
          <inkml:trace contextRef="#ctx0" brushRef="#br0" timeOffset="34719.4">6312 2777 512,'25'-26'0,"-25"26"0,0-25 0,0 25 0,0 0 0,-25 0 0,-1 0 0,-25 25 0,0 1 0,-2 1 0,28 22 0,-26 3 0,51-26 0,0 0 0,0-1 0,25 1 0,1-26 0,-1 26 0,1-52 0,26 26 0,-26-26 0,25 1 0,-51-1 0,26 0 0,-1 26 0,1-25 0,-26 25 0,25 25 0,-25-25 0,26 26 0,-26 0 0,51 25 0,-25-25 0,25-1 0,0 2 0,27-2 0,-27 0 0,0-25 0,-25 26 0</inkml:trace>
          <inkml:trace contextRef="#ctx0" brushRef="#br0" timeOffset="35171.8">6953 2007 512,'0'0'0,"0"0"0,0 26 0,0 0 0,-26 25 0,26 0 0,0 26 0,-26 0 0,26 0 0,-25 1 0,-1-2 0,26 1 0,0 0 0,0 0 0,26-1 0,-26-24 0,0 0 0,25-27 0,-25 27 0,0-52 0,0 25 0,0-25 0,0 0 0,26 0 0,-26 0 0,0 0 0,0 0 0,0 0 0,0 0 0,0 0 0,0 0 0,0 27 0,0-27 0</inkml:trace>
          <inkml:trace contextRef="#ctx0" brushRef="#br0" timeOffset="32285.8">2103 2880 512,'-25'0'0,"-1"0"0,-51 0 0,1 25 0,-1 1 0,0 25 0,-1 1 0,27 0 0,0-2 0,0 27 0,25 0 0,26-25 0,26-1 0,-1 0 0,26 1 0,26-27 0,1-25 0,24 0 0,-25 0 0,26-52 0,-52 27 0,27-26 0,-53-26 0,26 26 0,-25-26 0,-26 25 0,0-25 0,-26 0 0,1 26 0,-1 25 0,1 1 0</inkml:trace>
          <inkml:trace contextRef="#ctx0" brushRef="#br0" timeOffset="32691.4">2694 3086 512,'0'25'0,"-25"0"0,50 27 0,-50-1 0,50 0 0,-25 1 0,26-1 0,-26-25 0,0-26 0,25 0 0,-25-26 0,0 0 0,0-25 0,0 0 0,0-1 0,0 1 0,26-25 0,-26 24 0,26 0 0,-1 1 0,1 25 0,25 1 0,0 25 0,-25 0 0,26 0 0,-1 25 0,0-25 0,26 26 0,-51-26 0,-1 0 0</inkml:trace>
          <inkml:trace contextRef="#ctx0" brushRef="#br0" timeOffset="32972.2">3541 2598 512,'0'0'0,"0"25"0,0-25 0,0 26 0,0 25 0,0 0 0,26 2 0,-26-4 0,0 29 0,25-27 0,-25 1 0,0 25 0,0-26 0,0 0 0,0 1 0,0-27 0,0 1 0,0-26 0</inkml:trace>
        </inkml:traceGroup>
        <inkml:traceGroup>
          <inkml:annotationXML>
            <emma:emma xmlns:emma="http://www.w3.org/2003/04/emma" version="1.0">
              <emma:interpretation id="{DBC49C23-B44D-4C4C-A637-1C7B9A41ADD8}" emma:medium="tactile" emma:mode="ink">
                <msink:context xmlns:msink="http://schemas.microsoft.com/ink/2010/main" type="inkWord" rotatedBoundingBox="9294,13256 10305,13298 10261,14377 9250,14336"/>
              </emma:interpretation>
            </emma:emma>
          </inkml:annotationXML>
          <inkml:trace contextRef="#ctx0" brushRef="#br0" timeOffset="30289">7595 3136 512,'0'0'0,"0"26"0,0 0 0,0 25 0,0 0 0,0 26 0,25-25 0,-25 25 0,0-1 0,0 1 0,26 0 0,-26-25 0,0-1 0,25 26 0,-25-51 0,26 25 0,-26-25 0,0 0 0,0-1 0</inkml:trace>
          <inkml:trace contextRef="#ctx0" brushRef="#br0" timeOffset="31599.4">7697 2982 512,'0'0'0,"0"0"0,26 0 0,-1 0 0,1 0 0,25 26 0,0 0 0,27-1 0,-27 2 0,52 23 0,-27-24 0,1 25 0,0-25 0,1 25 0,-1-25 0,-26 25 0,0-51 0,-51 26 0,0-26 0,0 26 0,0-1 0,-26 27 0,-25-52 0,0 25 0,0 1 0,-27-1 0,27 27 0,0-27 0,25 28 0,-25-29 0,0 28 0,25-27 0,-25 1 0,25 25 0,-25-25 0,51 0 0,-27-1 0,2-25 0,25 0 0,-26 26 0,26-52 0,26 26 0,-26-25 0,25-1 0,2 0 0,24 1 0,0-1 0,-25-25 0,51 24 0,-26-22 0,0-4 0,0 2 0,1 25 0,0-25 0,-27 26 0,1-2 0,0 2 0,-26 0 0,0 25 0,0 0 0,-26 0 0,0 0 0,-26 0 0,1 25 0,-51-25 0,25 25 0,0-25 0,0 27 0,26-2 0,-27-25 0,53 0 0,-1 0 0,26 0 0,0-25 0,26-2 0,25 2 0,1 0 0,-1-27 0,26 27 0,25-1 0,-25 0 0,0 1 0,-26 25 0,1-26 0,-26 26 0,0-26 0,-26 26 0,-26 0 0,0 0 0,-51 0 0,0 0 0,0 0 0,-25 0 0,50 0 0,-50 0 0,50 0 0,26 0 0,1-25 0,25 25 0,25-26 0,1 26 0,-1-26 0,28 26 0,23-25 0,1 25 0,-26 0 0,-25-25 0,25 25 0,-51 0 0,0 0 0,-25 0 0,-27 0 0,1 0 0,-51 25 0,25-25 0,-1 25 0,27 1 0,0 0 0,0-1 0,25 1 0,0 0 0</inkml:trace>
        </inkml:traceGroup>
      </inkml:traceGroup>
    </inkml:traceGroup>
    <inkml:traceGroup>
      <inkml:annotationXML>
        <emma:emma xmlns:emma="http://www.w3.org/2003/04/emma" version="1.0">
          <emma:interpretation id="{B4126FE2-83EC-4A3D-BAA0-04BD1675EDC5}" emma:medium="tactile" emma:mode="ink">
            <msink:context xmlns:msink="http://schemas.microsoft.com/ink/2010/main" type="paragraph" rotatedBoundingBox="4119,14597 7571,14540 7594,15906 4142,15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2F7D23-D40E-4AA1-8C21-AA59E80984FB}" emma:medium="tactile" emma:mode="ink">
              <msink:context xmlns:msink="http://schemas.microsoft.com/ink/2010/main" type="line" rotatedBoundingBox="4119,14597 7571,14540 7594,15906 4142,15964"/>
            </emma:interpretation>
          </emma:emma>
        </inkml:annotationXML>
        <inkml:traceGroup>
          <inkml:annotationXML>
            <emma:emma xmlns:emma="http://www.w3.org/2003/04/emma" version="1.0">
              <emma:interpretation id="{2A7C8CF3-798B-4DC0-8AA5-4A1CC2A99705}" emma:medium="tactile" emma:mode="ink">
                <msink:context xmlns:msink="http://schemas.microsoft.com/ink/2010/main" type="inkWord" rotatedBoundingBox="4119,14597 7571,14540 7594,15906 4142,15964"/>
              </emma:interpretation>
            </emma:emma>
          </inkml:annotationXML>
          <inkml:trace contextRef="#ctx0" brushRef="#br0" timeOffset="35780.2">2437 4624 512,'0'0'0,"0"0"0,0 27 0,0-27 0,0 25 0,0 0 0,0 27 0,0-1 0,0 26 0,0 0 0,26 26 0,-1-26 0,1 25 0,-26-24 0,26-28 0,-1 27 0,-25-51 0,0 0 0</inkml:trace>
          <inkml:trace contextRef="#ctx0" brushRef="#br0" timeOffset="36139">2488 4470 512,'26'-25'0,"0"25"0,26-27 0,25 27 0,-1 27 0,27-2 0,-1 27 0,27 25 0,-26 0 0,-52 0 0,26 25 0,-52-25 0,1 25 0,-52-24 0,-25-1 0,0-26 0,-26 1 0,-25-1 0,-2-26 0,2 1 0,-1-26 0,27 26 0,-1-52 0,50 26 0,2-26 0,-1 26 0</inkml:trace>
          <inkml:trace contextRef="#ctx0" brushRef="#br0" timeOffset="36825.4">4080 4830 512,'0'25'0,"-26"1"0,26 25 0,-26 26 0,1 0 0,-1 0 0,1 0 0,25-25 0,-26 24 0,26-24 0,-27-27 0,27-25 0,0 0 0,0-25 0,27-27 0,-27 2 0,0-28 0,26 1 0,-26 0 0,25 0 0,-25 0 0,26-25 0,-26 50 0,25 1 0,-25 0 0,26 26 0,-26 25 0,0 0 0,0 25 0,0 26 0,26 0 0,-26 26 0,25 0 0,1 25 0,25 2 0,0-27 0,0 0 0,1-1 0,0-24 0,-1-1 0,0-51 0,0 0 0,1-26 0,-27 1 0,1-52 0,25 1 0,-51-28 0,26 2 0,-26-1 0,0 26 0,0-26 0,0 26 0,0 27 0,0-28 0,25 27 0,-25 25 0,0 26 0</inkml:trace>
          <inkml:trace contextRef="#ctx0" brushRef="#br0" timeOffset="37371.4">5286 4855 512,'0'26'0,"-27"0"0,27 25 0,-25 0 0,-1 1 0,0-1 0,1-25 0,25 25 0,-26-51 0,26 0 0,0 0 0,0 0 0,0-26 0,26-25 0,-1 25 0,1-51 0,0 0 0,-1 0 0,2 0 0,24 0 0,-26-25 0,1 25 0,0 0 0,-1 1 0,1 24 0,-1 26 0,-25 0 0,0 26 0,26 26 0,-26 0 0,0 26 0,0 24 0,0 26 0,26-25 0,-1 52 0,1-27 0,-1 27 0,1-27 0,25 1 0,1 0 0,-26-1 0,25-25 0,-25-26 0,-1 1 0,1-26 0,-26-1 0</inkml:trace>
          <inkml:trace contextRef="#ctx0" brushRef="#br0" timeOffset="37574.2">5131 5034 512,'0'0'0,"0"0"0,26 0 0,-1 0 0,27 27 0,0-2 0,50 1 0,-25 25 0,51 26 0,-128-77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8:55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4671CA-6E2C-4266-A868-43F172067AC4}" emma:medium="tactile" emma:mode="ink">
          <msink:context xmlns:msink="http://schemas.microsoft.com/ink/2010/main" type="inkDrawing" rotatedBoundingBox="6867,10862 11922,10607 11930,10752 6874,11007" shapeName="Other"/>
        </emma:interpretation>
      </emma:emma>
    </inkml:annotationXML>
    <inkml:trace contextRef="#ctx0" brushRef="#br0">5055 91 512,'-25'0'0,"25"0"0,0 0 0,-26 0 0,0 0 0,0-26 0,26 26 0,-51 0 0,25 0 0,-25 0 0,25-25 0,1 25 0,-26 0 0,25 0 0,-25-26 0,0 26 0,25 0 0,-26 0 0,1 0 0,25 0 0,-25 0 0,0 0 0,25 0 0,-51 0 0,26 0 0,25 0 0,-26 0 0,1 0 0,0 0 0,0 0 0,25 0 0,-25 0 0,0 0 0,25 0 0,-25 0 0,0 26 0,-2-26 0,2 0 0,0 0 0,25 0 0,-25 0 0,0 25 0,0-25 0,0 0 0,-1 26 0,0-26 0,1 0 0,-26 0 0,26 0 0,0 0 0,-26 0 0,0 0 0,26 0 0,-27 0 0,27 26 0,-26-26 0,0 0 0,1 0 0,-1 0 0,-1 0 0,1 0 0,0 0 0,1 0 0,-1 0 0,-27 25 0,28-25 0,-1 0 0,0 0 0,-25 26 0,25-26 0,-27 0 0,2 0 0,25 0 0,-25 26 0,-2-26 0,2 0 0,0 0 0,-1 0 0,26 25 0,-26-25 0,26 25 0,0-25 0,1 27 0,-1-27 0,26 0 0,24 25 0,2-25 0,-1 26 0,0-26 0,26 0 0,0 0 0,0 26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8:05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AA0114-777A-4D69-95EF-C34520DAF520}" emma:medium="tactile" emma:mode="ink">
          <msink:context xmlns:msink="http://schemas.microsoft.com/ink/2010/main" type="writingRegion" rotatedBoundingBox="11577,10700 8746,7068 9436,6530 12267,10162">
            <msink:destinationLink direction="with" ref="{B6F386F0-F0E5-437A-8DC7-1D20A880E1A1}"/>
          </msink:context>
        </emma:interpretation>
      </emma:emma>
    </inkml:annotationXML>
    <inkml:traceGroup>
      <inkml:annotationXML>
        <emma:emma xmlns:emma="http://www.w3.org/2003/04/emma" version="1.0">
          <emma:interpretation id="{9AB4AB17-3F58-4D19-89FC-E8A72230895A}" emma:medium="tactile" emma:mode="ink">
            <msink:context xmlns:msink="http://schemas.microsoft.com/ink/2010/main" type="paragraph" rotatedBoundingBox="11577,10700 8746,7068 9436,6530 12267,10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629579-81C7-4252-B083-F16324610FAD}" emma:medium="tactile" emma:mode="ink">
              <msink:context xmlns:msink="http://schemas.microsoft.com/ink/2010/main" type="line" rotatedBoundingBox="11577,10700 8746,7068 9436,6530 12267,10162"/>
            </emma:interpretation>
          </emma:emma>
        </inkml:annotationXML>
        <inkml:traceGroup>
          <inkml:annotationXML>
            <emma:emma xmlns:emma="http://www.w3.org/2003/04/emma" version="1.0">
              <emma:interpretation id="{164E2CDA-DD1B-4404-B95D-31371AFA36AA}" emma:medium="tactile" emma:mode="ink">
                <msink:context xmlns:msink="http://schemas.microsoft.com/ink/2010/main" type="inkWord" rotatedBoundingBox="9468,6582 12115,9892 11433,10437 8785,7128"/>
              </emma:interpretation>
            </emma:emma>
          </inkml:annotationXML>
          <inkml:trace contextRef="#ctx0" brushRef="#br0">-1575-1874 512,'0'-26'0,"0"1"0,0-1 0,-26 0 0,26-25 0,-25 26 0,-1-27 0,-25 26 0,25 1 0,1-27 0,-26 27 0,25-1 0,-25 0 0,25 26 0,-25 0 0,24-25 0,2 25 0,-26 25 0,25-25 0,26 26 0,-26 0 0,26-1 0,-25 1 0,25 25 0,25 1 0,-25-26 0,0 24 0,26 2 0,0-26 0,-1-1 0,26 1 0,-24 0 0,24-1 0,0 1 0,-25-26 0,25 0 0,0-26 0,-25 26 0,0-25 0,25-1 0,-26 0 0,1 26 0,-26-25 0,0-1 0,26 0 0,-26 0 0,-26 1 0,26 25 0,0-25 0,-26 25 0,1 25 0,-1-25 0,-25 25 0,25 27 0,1-26 0,-1 25 0,26 0 0,-25-25 0,25 25 0,0-24 0,0-3 0,0 1 0,0-25 0,25 0 0,-25 0 0,0 0 0,26-25 0,-26 1 0,25-3 0,-25-24 0,26 0 0,-26-1 0,-26-25 0,26 26 0,0-26 0,-25 26 0,-1-1 0,1-25 0,-1 27 0,0-2 0,-50 0 0,50 1 0,-52 0 0,27 25 0,0 0 0,-26 0 0,26 26 0,0 0 0,-1 0 0,0 0 0,27 26 0,-27 0 0,27 0 0,-1-1 0,26 1 0,-25 0 0,25-1 0,0 1 0,0 0 0,25-1 0,1 2 0,-1-2 0,1-25 0,0 0 0,26 0 0,-27 0 0,27-25 0,-27-2 0,1 2 0,-1-1 0,1 0 0,-26 1 0,26-27 0,-26 27 0,0-1 0,-26-26 0,26 27 0,-26 0 0,26-27 0,-25 27 0,-26 25 0,127-26 0,-101 26 0,-26 0 0,-1 0 0,27 0 0,-104 26 0,103-26 0,1 25 0,25-25 0,-26 0 0,26 26 0,0-26 0,0 0 0,26 0 0,-1-26 0,1 1 0,76-1 0,-75 0 0,-2 1 0,27-1 0,-27-26 0,1 27 0,-26-26 0,0 25 0,25 0 0,-50-25 0,25 25 0,-26 1 0,1 25 0,-1-26 0,0 26 0,-26 0 0,27 26 0,-1-26 0,-25 25 0,25 1 0,1 25 0,-1-25 0,0 0 0,26 25 0,0-26 0,0 1 0,26 26 0,-26-52 0,26 25 0,-1-25 0,26 0 0,-25 0 0,25 0 0,-24-25 0,24-1 0,-25 0 0,-1-25 0,1 26 0,-26-27 0,25 1 0,-25 25 0,-25-25 0,25-1 0,-26 27 0,-25-2 0,0 2 0,-1 1 0,26-3 0,-51 1 0,26 1 0,0 25 0,0 0 0,-1 25 0,1-25 0,0 26 0,24 1 0,2-3 0,-1 1 0,1 2 0,-1-2 0,26 27 0,0-27 0,26 1 0,-26 0 0,25-26 0,1 25 0,-1-25 0,2 0 0,24 0 0,-25 0 0,-1-25 0,1 25 0,-26-26 0,26-25 0,-1 25 0,-25 0 0,26-26 0,-52 3 0,26 22 0,-25-24 0,-1 25 0,26 0 0,-51 1 0,25-1 0,-25 0 0,24 1 0,2-1 0,-26 26 0,-1 0 0,27 26 0,-1-1 0,1 1 0,-1 0 0,0-1 0,26 1 0,0 0 0,0-1 0,0 1 0,26-26 0,-26 27 0,26-27 0,-1 0 0,1 0 0,-1-27 0,1 27 0,0-26 0,-1 1 0,1-1 0,-26-25 0,25 25 0,-25-25 0,27 25 0,-54-25 0,27 26 0,0-2 0,-25 2 0,-1-1 0,1 1 0,-1-1 0,-25 26 0,25 0 0,-25 26 0,25-1 0,-25 1 0,26-1 0,-1 2 0,0-2 0,1 26 0,-2-25 0,2 25 0,25-25 0,0-26 0,25 25 0,2-25 0,-2 0 0,1 0 0,0-25 0,-1-1 0,26 0 0,-25-25 0,0 0 0,-1-1 0,1-24 0,-1 24 0,-25 1 0,26-25 0,-52 24 0,26-25 0,-25 25 0,-1 1 0,1-1 0,-27 27 0,1 0 0,0-1 0,0 26 0,-1 0 0,-25 0 0,26 0 0,-1 26 0,1-1 0,0 0 0,0 27 0,25-26 0,1-1 0,-1 27 0,26-52 0,26 25 0,-26 1 0,25-26 0,1 0 0,25-26 0,-25 1 0,25 25 0,-26-26 0,1-25 0,25 25 0,-25-26 0,-1 2 0,1 24 0,0-26 0,-26 1 0,0 0 0,0-1 0,-26 0 0,0 27 0,1 1 0,-1-3 0,-25 27 0,25-25 0,-25 50 0,0-25 0,0 27 0,0-3 0,-2 1 0,28 27 0,-26-26 0,25 0 0,26 25 0,-26-25 0,26-1 0,26-25 0,-26 26 0,26-26 0,-1 0 0,1-26 0,-1 1 0,28-1 0,-28-25 0,26-1 0,-25 0 0,0 3 0,-1-3 0,-25-25 0,26 25 0,-26 0 0,-26 2 0,26-27 0,-25 51 0,-27-25 0,27 25 0,-26 0 0,25 1 0,-26 25 0,1-26 0,-26 52 0,26-1 0,-1 1 0,1 0 0,0 25 0,0 0 0,24 1 0,2-2 0,-1-23 0,26 24 0,0 0 0,0 1 0,26-27 0,-1 2 0,2-27 0,-2 24 0,27-24 0,-27-24 0,26-3 0,-25 2 0,25-1 0,-25-25 0,25-1 0,-25 0 0,-1 2 0,1-2 0,-26 1 0,0-26 0,0 26 0,0 25 0,-26-25 0,-25 26 0,25-2 0,-25 2 0,26 25 0,-27 0 0,1 25 0,0 2 0,0 23 0,-1 2 0,0-1 0,27 0 0,-1 1 0,1 25 0,-1 0 0,26 0 0,26 0 0,-26-25 0,25 24 0,26-25 0,1 26 0,0-26 0,25 1 0,-1 24 0,27-24 0,-26-1 0,26 1 0,-26 25 0,25-25 0,-25 24 0,25 1 0,-25-26 0,1 27 0,-27-2 0,0 1 0,1 0 0,-27 0 0,1-1 0,-26 2 0,0-1 0,0-77 0</inkml:trace>
          <inkml:trace contextRef="#ctx0" brushRef="#br0" timeOffset="3244.8">-4346-4953 512,'0'0'0,"51"0"0,-25 26 0,52-26 0,-1 0 0,-1 25 0,-24 1 0,-1-26 0,-26 26 0,1-1 0,0-25 0,-26 25 0,-26 2 0,0 24 0,-25-25 0,0-1 0,0 27 0,-26-27 0,26 2 0,-27-3 0,52 1 0,1-25 0,-1 27 0,26-27 0,0-27 0,0 27 0,26-25 0,-1 1 0,27-3 0,-27-24 0,27 25 0,-26 1 0,0-27 0,-1 27 0,1-27 0,-26 27 0,0-1 0,-26-25 0,1 25 0,-1 0 0,-25 26 0,-1-25 0,-25 25 0,0 0 0,77 0 0</inkml:trace>
        </inkml:traceGroup>
        <inkml:traceGroup>
          <inkml:annotationXML>
            <emma:emma xmlns:emma="http://www.w3.org/2003/04/emma" version="1.0">
              <emma:interpretation id="{D294328C-B135-4C72-8ACD-D35E1C129A3D}" emma:medium="tactile" emma:mode="ink">
                <msink:context xmlns:msink="http://schemas.microsoft.com/ink/2010/main" type="inkWord" rotatedBoundingBox="9479,6517 12219,10207 11571,10688 8831,6998"/>
              </emma:interpretation>
            </emma:emma>
          </inkml:annotationXML>
          <inkml:trace contextRef="#ctx0" brushRef="#br0" timeOffset="2792.4">-1677-2053 512,'0'0'0,"25"0"0,1 0 0,-26 25 0,25 0 0,-25 1 0,-25 0 0,-1 0 0,26-1 0,-51 1 0,51 25 0,-26-25 0,1-1 0,-1 1 0,26 1 0,0-3 0,26-24 0,-26 25 0,25-25 0,1-25 0,0 25 0,25-24 0,-26-3 0,1-24 0,26 25 0,-26-25 0,-1 25 0,1-25 0,-26-1 0,0 27 0,0 0 0,0-27 0,-26 26 0,-25 26 0,25-25 0,-26 25 0,1 25 0,0-25 0,0 26 0,0 0 0,25 25 0,-25-26 0,25 27 0,26-1 0,0 1 0,0-27 0,0 26 0,26-25 0,25 1 0,-25 22 0,25-22 0,0-27 0,0 0 0,0 0 0,-25 0 0,26 0 0,-26 0 0,-1 0 0,1 0 0,-26-27 0,26 27 0,-26 0 0,-26 0 0,26 0 0,0 0 0,-26 0 0,1 27 0,-1-2 0,0 1 0,0 0 0,26-26 0,-26 25 0,26 1 0,0 0 0,26-26 0,-26 0 0,26 0 0,0-26 0,25 0 0,-25 1 0,25-1 0,-25-25 0,25-1 0,-51 28 0,26-29 0,-26 2 0,0 26 0,-26-27 0,0 27 0,-25-27 0,0 26 0,-26 26 0,-1-25 0,2 25 0,-1 25 0,0-25 0,-25 26 0,49 0 0,-23 0 0,24-1 0,27 27 0,-1-27 0,1 1 0,25-1 0,25 28 0,1-29 0,25 1 0,-25 2 0,25-2 0,1-25 0,-1 26 0,26 0 0,-26-26 0,0 0 0,1 25 0,-27-25 0,1 0 0,-26 0 0,0 0 0,0-25 0,0 25 0,-26-26 0,1 0 0,-1 1 0,-25 25 0,0-52 0,25 28 0,-25 24 0,0-27 0,-2 1 0,28 26 0,-1-25 0,1 25 0,-1 0 0,26 0 0,0 0 0,0-26 0,0 26 0,26-25 0,25-1 0,-26 0 0,28 1 0,-28-1 0,26 0 0,-25-25 0,25 26 0,-25-27 0,-1 26 0,-25-25 0,0 25 0,0-25 0,-25 25 0,-1-24 0,-25 23 0,0 2 0,0-1 0,-2 0 0,-23 26 0,-1 0 0,0 0 0,26 0 0,-26 0 0,51 26 0,-26 0 0,1-26 0,51 25 0,-26-25 0,26 27 0,0-27 0,0 25 0,26-25 0,0 0 0,-1 0 0,2-25 0,-2-2 0,1 2 0,0-27 0,-1 1 0,1 0 0,-1-1 0,-25 1 0,26-26 0,76 26 0,-127 0 0,25-1 0,-51 1 0,-1 0 0,1-1 0,0 27 0,-27-1 0,27 0 0,-51 1 0,25-1 0,0 26 0,26 0 0,-26 0 0,25 0 0,1 0 0,-1 26 0,27-26 0,-1 0 0,26 0 0,0-26 0,26 26 0,-26-26 0,25-26 0,1 27 0,25 1 0,-25-29 0,-1 2 0,2 0 0,-1-1 0,-1-25 0,-25 27 0,-25-2 0,-1 1 0,-1-1 0,-24 1 0,0 0 0,-26-1 0,0 27 0,1-1 0,-1 0 0,-1-25 0,-24 25 0,50-25 0,-24 25 0,-1-25 0,26 26 0,25-27 0,-1 1 0,2-1 0,25 1 0,25 0 0,2-1 0,-27 1 0,51 0 0,-25 0 0,-1-1 0,-25 27 0,26-27 0,-26 1 0,-26 25 0,1 1 0,-1-1 0,-25 0 0,-1 1 0,-25-1 0,0 0 0,0 26 0,1 0 0,-1 0 0,-1 0 0,27 0 0,-26 26 0,51-26 0,-25 0 0,51 26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39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E25942-E953-4ED8-A585-A19D3D32993E}" emma:medium="tactile" emma:mode="ink">
          <msink:context xmlns:msink="http://schemas.microsoft.com/ink/2010/main" type="inkDrawing" rotatedBoundingBox="13717,11913 13885,14434 12890,14500 12722,11979" semanticType="scratchOut" shapeName="Other">
            <msink:sourceLink direction="with" ref="{7223D46B-9D39-45C6-9D36-A8C79EA542F3}"/>
          </msink:context>
        </emma:interpretation>
      </emma:emma>
    </inkml:annotationXML>
    <inkml:trace contextRef="#ctx0" brushRef="#br0">67-27 512,'0'0'0,"0"0"0,0 0 0,26 0 0,-26 26 0,0-26 0,26 26 0,-26-26 0,0 25 0,25 1 0,-25-26 0,0 25 0,26 1 0,-26 0 0,0-26 0,0 26 0,25-1 0,-25 0 0,0 1 0,0-26 0,0 26 0,0 0 0,-25-26 0,25 25 0,0-25 0,-26 26 0,26-26 0,-25 26 0,-1-26 0,26 0 0,-26 25 0,-25-25 0,26 0 0,-1 0 0,0 0 0,1 0 0,-26-25 0,25 25 0,-1 0 0,2-26 0,-1 26 0,1 0 0,25 0 0,-26-26 0,26 26 0,-26 0 0,26 0 0,0 0 0,0 0 0,0 0 0,0 0 0,26 0 0,-26 0 0,26 26 0,-1-26 0,26 26 0,-24-1 0,-1 1 0,-1 0 0,1-1 0,-1 0 0,1 2 0,0-2 0,-26 1 0,25 25 0,-25-25 0,26 0 0,-26-1 0,25 1 0,-25 0 0,-25 0 0,25-1 0,-26 0 0,26 1 0,-25-26 0,25 26 0,-26-26 0,0 0 0,1 0 0,-1 0 0,1 0 0,-1 0 0,-26-26 0,26 26 0,1-26 0,-1 1 0,0 0 0,1-1 0,-26 26 0,25-26 0,0 0 0,1 1 0,-1-1 0,1 0 0,25 1 0,-26-1 0,26 26 0,0-26 0,0 26 0,26-25 0,-1 25 0,1-27 0,25 27 0,-25 0 0,25 27 0,0-27 0,0 25 0,0 1 0,2 0 0,-2-1 0,0 27 0,0-27 0,0 27 0,-25-1 0,25-26 0,-25 27 0,-26-1 0,25 0 0,-25 1 0,0-1 0,0-24 0,-25 22 0,25-22 0,-26 24 0,1-25 0,-1-1 0,0 1 0,1 0 0,-26-26 0,25 25 0,0-25 0,-25 0 0,26 0 0,-28 0 0,28 0 0,-26-25 0,25 25 0,-25 0 0,25-26 0,-25 26 0,25-26 0,-25 26 0,26-25 0,-1 25 0,0-26 0,26 26 0,-25-26 0,25 26 0,0 0 0,0 0 0,0 0 0,0 0 0,25 26 0,1-26 0,0 26 0,-1-1 0,26-25 0,-25 26 0,25 25 0,-25-24 0,25-2 0,-25 26 0,25-25 0,1 25 0,-26 0 0,-1-25 0,1 25 0,-26-25 0,25 25 0,-25-26 0,0 2 0,0-2 0,-25 1 0,-1-26 0,26 25 0,-25-25 0,-1 0 0,-1 26 0,-24-26 0,26-26 0,-1 26 0,0-25 0,1 25 0,-26-26 0,25 1 0,26-2 0,-26 2 0,26 0 0,-25-1 0,25 0 0,-26 1 0,26-1 0,0 0 0,26 1 0,-26 25 0,25-26 0,1 26 0,-26 0 0,51-26 0,-25 52 0,-1-26 0,27 0 0,-27 26 0,26-1 0,-24 1 0,-1 0 0,-1-1 0,1 27 0,25-27 0,-51 0 0,26 27 0,-1-1 0,-25-25 0,26 25 0,-26-25 0,0 25 0,0-26 0,0 2 0,0-2 0,-26-25 0,26 26 0,-25-26 0,-1 0 0,26 0 0,-26 0 0,1-26 0,-1 26 0,-25-25 0,51-2 0,-27 2 0,2 1 0,-1-3 0,1-24 0,-1 25 0,26 0 0,0-25 0,-26 26 0,26-27 0,0 27 0,26-27 0,-26 27 0,26-1 0,-1 0 0,1 1 0,26-1 0,-26 0 0,25 26 0,0 0 0,-25 0 0,50 0 0,-50 0 0,25 26 0,0 0 0,-25-1 0,26 1 0,-26 25 0,-1-25 0,1 25 0,25 1 0,-51 24 0,26-24 0,-1-1 0,-25 0 0,0 26 0,0-25 0,0-1 0,0 0 0,-25 1 0,25-26 0,-26 24 0,26-24 0,-26 0 0,1-26 0,-1 26 0,1-26 0,-28 0 0,28 0 0,-1 0 0,1 0 0,-26 0 0,25-26 0,0 26 0,1 0 0,-1 0 0,1-26 0,-1 26 0,26 0 0,-26 0 0,26 0 0,0 0 0,0 0 0,0 26 0,26-26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20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F386F0-F0E5-437A-8DC7-1D20A880E1A1}" emma:medium="tactile" emma:mode="ink">
          <msink:context xmlns:msink="http://schemas.microsoft.com/ink/2010/main" type="inkDrawing" rotatedBoundingBox="11790,6883 12119,15092 9673,15189 9344,6981" semanticType="verticalRange" shapeName="Other">
            <msink:sourceLink direction="with" ref="{DBECDF5B-422D-49A5-91FF-98FA44D44858}"/>
            <msink:sourceLink direction="with" ref="{A2AA0114-777A-4D69-95EF-C34520DAF520}"/>
          </msink:context>
        </emma:interpretation>
      </emma:emma>
    </inkml:annotationXML>
    <inkml:trace contextRef="#ctx0" brushRef="#br0">27 0 512,'0'0'0,"0"26"0,0 0 0,-25-1 0,25 1 0,0 0 0,25-26 0,1 25 0,-1 0 0,27 2 0,-1-2 0,1 1 0,-1 0 0,26-1 0,-26 1 0,-25 0 0,-1-1 0,1 2 0,-26-3 0,-26-24 0,1 25 0,-1 2 0,1-2 0,-1 1 0,0 0 0,26-1 0,0 1 0,26 0 0,0 25 0,25-25 0,0 0 0,0-1 0,0 0 0,1 1 0,-27 26 0,2-27 0,-2 1 0,-25 0 0,0-1 0,0 1 0,-25 0 0,25-1 0,0 2 0,0-2 0,25-1 0,1 3 0,0-1 0,25 25 0,0-51 0,0 51 0,-25-25 0,25-1 0,0 2 0,-25-2 0,-26 26 0,25-25 0,2-1 0,-27 1 0,26 0 0,-1-1 0,26 1 0,-25 25 0,51-25 0,-52 1 0,27 22 0,-27-22 0,1-2 0,25 27 0,-51-27 0,0 1 0,0 0 0,0-1 0,0 1 0,26 26 0,-1-27 0,2 0 0,24 27 0,0-1 0,0-25 0,-127 25 0,127 1 0,0-27 0,-25 26 0,-1-25 0,1 25 0,-1-25 0,1 25 0,0-25 0,25 25 0,-26 1 0,28-27 0,-28 27 0,52-1 0,-51 0 0,50 1 0,-24-26 0,-1 24 0,0-24 0,-25 26 0,0-27 0,-26 1 0,26 0 0,-26-1 0,0-25 0,0 26 0,0-1 0,0 1 0,0 1 0,0-3 0,0 1 0,0-25 0,0 52 0,25-26 0,-25 0 0,0-26 0,0 51 0,-25-25 0,25-1 0,0 27 0,-26-26 0,26 24 0,0-24 0,0 26 0,0-1 0,0 0 0,26 26 0,-26-25 0,0-1 0,0 26 0,0-26 0,0 0 0,-26 1 0,0-1 0,0 0 0,0 26 0,-25-25 0,0-1 0,25 0 0,-50-26 0,24 27 0,1 0 0,0-1 0,-27-25 0,27 26 0,0-3 0,-26-22 0,26 24 0,0-25 0,-1 25 0,27 0 0,-27 27 0,26-28 0,0 2 0,1 25 0,25 0 0,0-1 0,0 2 0,0-1 0,0-26 0,0 27 0,-26-28 0,26 28 0,-25-27 0,-1 0 0,-25 0 0,25 2 0,1-4 0,-1 3 0,-25 0 0,25 25 0,1-25 0,-1-2 0,26 2 0,-27-1 0,2 26 0,-26-26 0,25-25 0,0 25 0,-25 1 0,0-1 0,0 0 0,0 0 0,-1 2 0,0-4 0,-25 3 0,26 25 0,0-25 0,0 25 0,25-1 0,1 27 0,25-26 0,0 0 0,0 26 0,0-26 0,0 0 0,0 0 0,-26-26 0,26 0 0,-26 1 0,1-27 0,25 1 0,-26-26 0,26 26 0,-25-26 0,25 0 0,0 0 0,0 0 0,0 0 0,0 0 0,0 0 0,0 0 0,0 0 0,0 0 0,0 0 0,0 0 0,0 0 0,0 0 0,0 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26.8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4C055F-D54F-4133-847E-168D6E60B972}" emma:medium="tactile" emma:mode="ink">
          <msink:context xmlns:msink="http://schemas.microsoft.com/ink/2010/main" type="inkDrawing" rotatedBoundingBox="11346,14871 13547,6134 16030,6759 13829,15497" semanticType="callout" shapeName="Other">
            <msink:sourceLink direction="with" ref="{2B119B79-7E8D-41E0-9588-D7A8368D2482}"/>
            <msink:sourceLink direction="with" ref="{AEE4382D-4C49-496C-BBFF-C496508E3A1D}"/>
          </msink:context>
        </emma:interpretation>
      </emma:emma>
    </inkml:annotationXML>
    <inkml:trace contextRef="#ctx0" brushRef="#br0">2717 0 512,'0'0'0,"0"0"0,-26 27 0,1-2 0,-1-25 0,26 26 0,26 0 0,25-1 0,-26 1 0,52 0 0,-51-1 0,25 2 0,0-2 0,-25 0 0,-26-25 0,0 26 0,0 0 0,-26-26 0,1 25 0,-27-25 0,27 26 0,-26-26 0,25 26 0,26-1 0,0 1 0,0 0 0,0-1 0,26 1 0,-26 0 0,25-26 0,-25 25 0,0 0 0,-25-25 0,-1 27 0,26-2 0,-26 1 0,1 0 0,-1-1 0,1 1 0,25 0 0,0-1 0,25 2 0,-25-3 0,26 1 0,-26 2 0,0-2 0,0 1 0,-51 0 0,25-1 0,-25 1 0,-1 0 0,-25-1 0,26 1 0,-1 26 0,27-27 0,-1 0 0,1 27 0,25-26 0,25 25 0,1-25 0,-26 25 0,25-25 0,-25-1 0,0 27 0,0-28 0,-25 3 0,-1-1 0,1-1 0,-27 27 0,28-27 0,-2 1 0,1-1 0,25 2 0,25-2 0,-25 0 0,26 27 0,-26-27 0,0 1 0,0 0 0,0-26 0,0 25 0,-26 1 0,-25 0 0,24-26 0,2 25 0,-1 1 0,26 1 0,0-3 0,0 1 0,0 2 0,26-2 0,-26-25 0,0 26 0,0 0 0,-26-1 0,26-25 0,-25 26 0,-27 0 0,27-26 0,-1 25 0,1 1 0,25 0 0,0 0 0,0-1 0,0 0 0,0 1 0,0 0 0,0 0 0,-26-1 0,26 1 0,-385 0 0,359-1 0,-25-25 0,0 26 0,0 0 0,0-1 0,25 0 0,-1 1 0,2-26 0,25 26 0,-26 0 0,26-1 0,0 1 0,-25 0 0,-1-1 0,1-25 0,-1 26 0,-25 0 0,0-26 0,-1 25 0,1-25 0,26 27 0,-28-2 0,28-25 0,25 25 0,-25 1 0,25 0 0,0-1 0,0 1 0,0 0 0,0-1 0,-25-25 0,-1 26 0,-25 0 0,0-26 0,25 26 0,-25-26 0,25 25 0,1 0 0,-1 1 0,26-26 0,-26 26 0,26 0 0,0-26 0,-25 25 0,25 1 0,-26-26 0,-26 26 0,26-26 0,-25 25 0,26-25 0,-1 26 0,26-1 0,-26-25 0,26 26 0,0 1 0,0-3 0,0 1 0,0 2 0,0 24 0,-25-51 0,-1 26 0,1-1 0,-1 1 0,26 0 0,-26 25 0,26-25 0,0 25 0,26-26 0,0 27 0,-26-1 0,25-25 0,1 25 0,-1 1 0,-25-27 0,0 0 0,0 27 0,-25-26 0,25 0 0,-26-1 0,1 1 0,25-1 0,0 1 0,0 0 0,0-1 0,25 2 0,-25 23 0,26-50 0,-26 26 0,25 0 0,-25-1 0,0 1 0,26 0 0,-26-1 0,26 1 0,-1 26 0,26-27 0,1 1 0,0 24 0,-27 2 0,27-26 0,-1 25 0,-26-25 0,1 0 0,-26 26 0,0-52 0,0 25 0,0-1 0,0 3 0,26 24 0,-26-25 0,0 0 0,51 25 0,-26 0 0,1-25 0,25 25 0,-1 0 0,-23 1 0,-1-27 0,-26 27 0,0-27 0,-26 1 0,26 25 0,-27-26 0,27 2 0,-25-2 0,50 27 0,2-1 0,-1 0 0,25 27 0,0-28 0,-25 2 0,-1 25 0,1-26 0,-1 0 0,-50 2 0,25-29 0,-26 1 0,1 2 0,-1 24 0,0 0 0,26-25 0,0 25 0,26 1 0,0-1 0,-1 26 0,1-26 0,25 26 0,-51-25 0,26-2 0,-26 2 0,0-1 0,0-25 0,-26 25 0,26 2 0,0-4 0,0 3 0,0 0 0,26-1 0,-26 26 0,25 0 0,1-26 0,-26 26 0,0-25 0,0-1 0,0-25 0,-26 26 0,1-27 0,25 26 0,0 0 0,0 0 0,25 26 0,1-25 0,-1 25 0,1-26 0,-1 0 0,28 1 0,-53-1 0,25-25 0,1-1 0,-26 0 0,0 2 0,25-2 0,-25 1 0,0 0 0,26-1 0,-26 1 0,0-26 0,26 26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35.1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A66AB1-4677-4DE6-851D-38EBA0C85C94}" emma:medium="tactile" emma:mode="ink">
          <msink:context xmlns:msink="http://schemas.microsoft.com/ink/2010/main" type="writingRegion" rotatedBoundingBox="13138,10500 15286,13098 14228,13972 12080,11375">
            <msink:destinationLink direction="with" ref="{BD048584-E58E-4202-A4A7-E9F50891A736}"/>
          </msink:context>
        </emma:interpretation>
      </emma:emma>
    </inkml:annotationXML>
    <inkml:traceGroup>
      <inkml:annotationXML>
        <emma:emma xmlns:emma="http://www.w3.org/2003/04/emma" version="1.0">
          <emma:interpretation id="{5FB46D6E-1271-41B0-A14E-03539EE07A82}" emma:medium="tactile" emma:mode="ink">
            <msink:context xmlns:msink="http://schemas.microsoft.com/ink/2010/main" type="paragraph" rotatedBoundingBox="13138,10500 15286,13098 14228,13972 12080,11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48CB14-434B-4AD0-9BAC-5B964C187745}" emma:medium="tactile" emma:mode="ink">
              <msink:context xmlns:msink="http://schemas.microsoft.com/ink/2010/main" type="line" rotatedBoundingBox="13138,10500 15286,13098 14228,13972 12080,11375"/>
            </emma:interpretation>
          </emma:emma>
        </inkml:annotationXML>
        <inkml:traceGroup>
          <inkml:annotationXML>
            <emma:emma xmlns:emma="http://www.w3.org/2003/04/emma" version="1.0">
              <emma:interpretation id="{A627F473-F047-47F8-B009-31390A793797}" emma:medium="tactile" emma:mode="ink">
                <msink:context xmlns:msink="http://schemas.microsoft.com/ink/2010/main" type="inkWord" rotatedBoundingBox="12672,10850 13585,11828 13090,12291 12176,11313">
                  <msink:destinationLink direction="with" ref="{3115BE0F-F637-4352-9E80-9A11A0F52582}"/>
                </msink:context>
              </emma:interpretation>
            </emma:emma>
          </inkml:annotationXML>
          <inkml:trace contextRef="#ctx0" brushRef="#br0">-369-335 512,'0'26'0,"0"-26"0,0 26 0,26-1 0,-1 1 0,1 25 0,-26-24 0,26-27 0,-1 25 0,1-1 0,-1 3 0,-25-1 0,27-26 0,-1 25 0,-26 1 0,25-26 0,-25 26 0,26-26 0,-26 25 0,25-25 0,-25 0 0,0 0 0,0 26 0,26-26 0</inkml:trace>
          <inkml:trace contextRef="#ctx0" brushRef="#br0" timeOffset="-2464.8">-394-52 512,'0'0'0,"0"0"0,0 0 0,0 0 0,-26 0 0,26-129 0,-51 27 0,-26 25 0,0-26 0,-1 129 0,53-26 0,-1 0 0,26 0 0,-25 0 0,25 0 0,0 0 0,0 0 0,-26-26 0,26 26 0,-26 0 0,1 0 0,25-25 0</inkml:trace>
          <inkml:trace contextRef="#ctx0" brushRef="#br0" timeOffset="-483.6">-471-387 512,'0'0'0,"25"0"0,-25 0 0,26 27 0,-26-27 0,26 25 0,-1 1 0,1 0 0,-26-1 0,25-25 0,1 26 0,-26 0 0,26-1 0,-26 2 0,25-27 0,-25 25 0,0-1 0,26-24 0,-26 27 0</inkml:trace>
          <inkml:trace contextRef="#ctx0" brushRef="#br0" timeOffset="-904.8">-369-387 512,'0'27'0,"26"-27"0,-1 25 0</inkml:trace>
          <inkml:trace contextRef="#ctx0" brushRef="#br0" timeOffset="18657.6">-574-745 512,'0'-25'0,"0"25"0,-25 0 0,-1-27 0,0 2 0,0 25 0,0-26 0,-25 26 0,0-26 0,25 26 0,-25 0 0,0 26 0,0-26 0,25 26 0,-25-1 0,24 2 0,2 23 0,25-24 0,-26 0 0,26-1 0,26 27 0,-26-27 0,25 1 0,2 0 0,24-26 0,-25 26 0,25-26 0,0-26 0,0 26 0,-25-26 0,0 0 0,25 1 0,-26-1 0,1-25 0,0 25 0,-26-25 0,26 26 0,-26-27 0,-26 26 0,26 0 0,-26 1 0,26-1 0,-26 1 0,-25-1 0,26 26 0,-1 0 0,0 26 0,1-1 0,-1 1 0,26-26 0,-25 51 0,25-25 0,0-1 0,0 27 0,0-27 0,0 1 0,25 25 0,1-25 0,-26 0 0,25-26 0,1 25 0,-26-25 0,26 0 0,-1 0 0,1 0 0,-1-25 0,1 25 0,-26-26 0,26 0 0,-26 1 0,0-1 0,0 0 0,0 26 0,0 0 0,0 0 0,0 0 0,-26 26 0,0 0 0,1-1 0,-1 27 0,1-1 0,-1 1 0,26-1 0,0-1 0,0-23 0,26 24 0,-1-25 0,1-1 0,-1 27 0,1-52 0,26 25 0,-26-25 0,25 27 0,-25-27 0,-1 0 0,26-27 0,-25 27 0,-26-25 0,26 25 0,-26-26 0,25 0 0,-25-25 0,0 25 0,0 1 0,0-2 0,0 2 0,-25 0 0,-1-1 0,26 26 0,-26-25 0,-25 25 0,26 25 0,-1-25 0,-25 26 0,25-1 0,0 27 0,0-27 0,26 27 0,0-1 0,0 0 0,0 1 0,26-1 0,0 26 0,0-51 0,25 25 0,-25-26 0,25 1 0,0 0 0,0 0 0,0-1 0,-25-25 0,25-25 0,-25 25 0,-1-26 0,2 26 0,-1-26 0,-1 0 0,1 1 0,-26-1 0,0 1 0,25-1 0,-25 0 0,-25 1 0,25-1 0,0-1 0,-26 3 0,1 24 0,-1-25 0,-1 25 0,2 0 0,-26 25 0,25-1 0,-25 3 0,25-1 0,1-1 0,-1 27 0,26-27 0,0 1 0,26-1 0,-1-25 0,1 26 0,-1-26 0,1 0 0,25 0 0,-25 0 0,26 0 0,-26-26 0,25 26 0,-26-25 0,1-1 0,-26 1 0,0-1 0,26 0 0,-26 1 0,0-1 0,-26 26 0,0-27 0,1 27 0,-26 0 0,25 0 0,-52 0 0,27 0 0,0 27 0,25-27 0,1 26 0,-1-1 0,0 1 0,26 0 0,0-1 0,26 1 0,-26-1 0,51-25 0,-25 26 0,25-26 0,-25-26 0,25 26 0,1-25 0,-26-1 0,25 1 0,0-1 0,-25-25 0,-1 25 0,1-25 0,-26 26 0,0-27 0,0 0 0,-26 27 0,1-27 0,-1 27 0,-25-2 0,0 2 0,-2 25 0,2 0 0,-26 0 0,26 25 0,0 2 0,-26-27 0,26 25 0,25 27 0,-25-27 0,25 1 0,26 0 0,0-1 0,0-25 0,26 27 0,0-27 0,-1 0 0,1-27 0,-26 27 0,26-25 0,-1-1 0,-25 0 0,0 1 0,0-1 0</inkml:trace>
        </inkml:traceGroup>
        <inkml:traceGroup>
          <inkml:annotationXML>
            <emma:emma xmlns:emma="http://www.w3.org/2003/04/emma" version="1.0">
              <emma:interpretation id="{D9BC69BF-1DFD-46BF-A338-0F6BE83A5E54}" emma:medium="tactile" emma:mode="ink">
                <msink:context xmlns:msink="http://schemas.microsoft.com/ink/2010/main" type="inkWord" rotatedBoundingBox="14237,11752 15085,13399 14101,13906 13253,12259">
                  <msink:destinationLink direction="with" ref="{3115BE0F-F637-4352-9E80-9A11A0F52582}"/>
                </msink:context>
              </emma:interpretation>
            </emma:emma>
          </inkml:annotationXML>
          <inkml:trace contextRef="#ctx0" brushRef="#br0" timeOffset="-40840.8">683 1025 512,'0'0'0,"0"0"0,-26 26 0,26-26 0,-26 0 0,26 25 0,-25-25 0,25 0 0,0 0 0,0 0 0,-26 0 0,26 0 0,0 0 0,0 0 0,0 0 0,-25 0 0,25 0 0,0 26 0,0-26 0,-26 0 0,26 0 0,0 0 0,0 0 0,0 0 0,0 0 0,0 0 0,0 0 0,0 0 0,0 27 0,0-27 0,0 0 0,0 0 0,0 0 0,0 0 0,0 0 0,0 0 0,0-53 0,-51 2 0,25-26 0,1 0 0,-27 26 0,27 26 0,-1-1 0,26-26 0,-25 52 0,25-25 0,0-1 0,-26 0 0,26 1 0,0-1 0,0 26 0,0 26 0,0-26 0,0-77 0,-52 0 0,1-26 0,-26 26 0,26 77 0,51 0 0,0 0 0,0 0 0,0 0 0,0 0 0,0 0 0,0 0 0,0 0 0,0 26 0,0-26 0,25 0 0,-25 25 0,0-25 0,0 0 0,26 0 0,-26 0 0,0 0 0,0 0 0,0-25 0,0 25 0,0 0 0,0-26 0,0 26 0,0 0 0,-26-26 0,26 26 0,0 0 0,0 0 0,0 0 0,-25 0 0,25 0 0,0 0 0,-26 0 0,26 0 0,0 0 0,0 0 0,0 0 0,0 0 0,0 0 0,-25 26 0,25-26 0,25 0 0,-25 26 0,0-26 0,0 0 0,26 25 0,-26-25 0,25 0 0,-25 0 0,0 0 0,0 0 0,0 0 0,0 0 0,0 0 0,0 0 0,0 0 0,0-25 0,0 25 0,0 0 0,-25-26 0,25 26 0,0 0 0,0 0 0,0-26 0,0 26 0,0 0 0,0 0 0,-26 0 0,26 0 0,0 0 0,0 0 0,0 26 0,0-26 0,0 0 0,0 0 0,0 26 0,0-26 0,0 25 0,0-25 0,26 26 0,-1-26 0,-25 0 0,0 0 0,26 0 0,-26 0 0,0 0 0,0-26 0,26 26 0,-26 0 0,25 0 0,-25-25 0,26 25 0,-26-26 0,25 26 0,-25-26 0,0 26 0,0 0 0,0 0 0,-25 0 0,-1-26 0,1 26 0,25 0 0,-26 0 0,26-25 0,-26 25 0,26 0 0,-25 0 0,25 0 0,0 25 0,0-25 0,0 0 0,0 0 0,0 0 0,0 0 0,0-25 0,25 25 0,-25 0 0,26 0 0,-26 0 0,26-25 0,-26 25 0,25 0 0,-25 0 0,26 0 0,-26 25 0,25 26 0,53 1 0,-1-1 0,-26 0 0,0-51 0,-51 0 0,0-25 0,0 25 0,0 0 0,0 0 0,0 0 0,0 0 0,0 0 0,0-26 0,0 26 0,26 0 0,-26 0 0,25 0 0,1 0 0,25 26 0,-25-26 0,-1 0 0,27-26 0,-52-25 0,25-27 0,2 28 0,-27-2 0,25 26 0,1 26 0,-26-25 0,26 25 0,-26 0 0,25 0 0,-25-26 0,26 26 0,-26 0 0,0 0 0,25 0 0,-25-25 0,0 25 0,26 0 0,-26 0 0,0 0 0,0 0 0,0-26 0,0 26 0,0 0 0,0 0 0,26 0 0,-26 0 0,0 0 0</inkml:trace>
          <inkml:trace contextRef="#ctx0" brushRef="#br0" timeOffset="125189.6">965 871 512,'-25'0'0,"25"26"0,0-26 0,0 26 0,0-1 0,0 1 0,0 25 0,0 0 0,25-25 0,1 50 0,-26-24 0,25 0 0,1-1 0,0 0 0,-1 1 0,1-1 0,-1-25 0,2 25 0,-1-25 0,-1-1 0,1-25 0,-26 26 0,0-26 0,0 0 0,0 26 0,0-26 0,-26 0 0,1 0 0,-28-26 0,28 26 0,-52 0 0,26 26 0,0-26 0,-26 0 0,26 25 0,-1-25 0,0 0 0,1 26 0,25-26 0,1 0 0,-1 0 0,26 0 0,0-26 0,0 1 0,0-1 0,26-25 0,-1-1 0,-25 1 0,26 0 0,0-26 0,-1 25 0,2-25 0,-2 0 0,1 26 0,-26-26 0,0 0 0,26 26 0,-26-1 0,25 27 0,-25 0 0,0 25 0,0 0 0,0 0 0,0 25 0,0 0 0,0 1 0,-25 26 0,25-1 0,0 26 0,0-26 0,-26 25 0,26-24 0,-26 25 0,1-25 0,25 0 0,0-2 0,-27-24 0,27 0 0,0-26 0,0 0 0,0 0 0,0-26 0,27 26 0,-2-26 0,1 1 0,0 0 0,-1-2 0,1 27 0,-1-25 0,1 25 0,0 0 0,-26 0 0,25 0 0,-25 25 0,-25 2 0,25-2 0,-26 0 0,0 1 0,1 0 0,-26-1 0,-1-25 0,27 26 0,25-26 0,0 0 0,0 0 0,0 0 0,0-26 0,0 1 0,25 25 0,1-26 0,25 0 0,-25 26 0,25-25 0,-25 25 0,-1 0 0,-25 0 0,0 0 0,0 0 0,-25 25 0,-1-25 0,0 26 0,1-26 0,-1 0 0,1 26 0,-1-26 0,26 0 0,0 0 0,0 25 0,26-25 0,-1 0 0,1 0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28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8E5ED4-9A27-4F26-A587-2DC5E761D297}" emma:medium="tactile" emma:mode="ink">
          <msink:context xmlns:msink="http://schemas.microsoft.com/ink/2010/main" type="inkDrawing" rotatedBoundingBox="7845,14180 9849,14067 9854,14152 7850,14265" semanticType="underline" shapeName="Other">
            <msink:sourceLink direction="with" ref="{E4325786-0638-49C3-BA99-0B1DBE9AB099}"/>
          </msink:context>
        </emma:interpretation>
      </emma:emma>
    </inkml:annotationXML>
    <inkml:trace contextRef="#ctx0" brushRef="#br0">2002 0 512,'0'0'0,"0"0"0,-26 0 0,1 0 0,-1 0 0,0 0 0,-25 0 0,-27 0 0,-24 0 0,25 26 0,-51-26 0,26 0 0,-53 0 0,27 0 0,-25 0 0,-2 0 0,27 25 0,0-25 0,-1 0 0,27 26 0,25-26 0,0 0 0,26 26 0,25-26 0,1 25 0,-2-25 0,27 0 0,0 26 0,0-26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42.0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0 512,'0'0'0,"0"0"0,0 26 0,0-26 0,0 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0T18:39:19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0 512,'0'0'0,"0"0"0,0 0 0,0 25 0,0-25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36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048584-E58E-4202-A4A7-E9F50891A736}" emma:medium="tactile" emma:mode="ink">
          <msink:context xmlns:msink="http://schemas.microsoft.com/ink/2010/main" type="inkDrawing" rotatedBoundingBox="13217,11747 13661,12433 13633,12452 13189,11765" semanticType="scratchOut" shapeName="Other">
            <msink:sourceLink direction="with" ref="{81A66AB1-4677-4DE6-851D-38EBA0C85C94}"/>
          </msink:context>
        </emma:interpretation>
      </emma:emma>
    </inkml:annotationXML>
    <inkml:trace contextRef="#ctx0" brushRef="#br0">-190-206 512,'0'0'0,"0"25"0,0-25 0,27 27 0,-27-2 0,26-25 0,-26 24 0,0 3 0,25-1 0,-25-26 0,26 25 0,-26 1 0,25-26 0,-25 26 0,26-26 0,-26 25 0,0-25 0,0 0 0,0 26 0,26-26 0,-26 0 0,0 0 0,0 0 0,0 25 0,25-25 0,-25 0 0,0 0 0,0 26 0,0-26 0,0 0 0,0 0 0,0 26 0,0-26 0,26 0 0,-26 0 0,0 26 0,0-26 0,0 0 0,25 0 0,-25 25 0,0-25 0,0 0 0,0 25 0,26-25 0,-26 0 0,0 26 0,0-26 0,0 0 0,0 0 0,0 26 0,26-26 0,-26 0 0,0 26 0,25-26 0,-25 25 0,0-25 0,0 0 0,0 26 0,26-26 0,-26 0 0,0 0 0,0 26 0,0-26 0,0 0 0,25 25 0,-25-25 0,0 0 0,0 26 0,26-26 0,-26 0 0,0 26 0,0-26 0,0 0 0,0 0 0,0 0 0,0 0 0,25 0 0,-25 0 0,0 25 0,0-25 0,0 0 0,0 0 0,0 0 0,0-25 0,0 25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40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92182E-C152-4420-97AA-2A23677D645F}" emma:medium="tactile" emma:mode="ink">
          <msink:context xmlns:msink="http://schemas.microsoft.com/ink/2010/main" type="writingRegion" rotatedBoundingBox="17124,11110 21524,10232 22226,13751 17827,14630"/>
        </emma:interpretation>
      </emma:emma>
    </inkml:annotationXML>
    <inkml:traceGroup>
      <inkml:annotationXML>
        <emma:emma xmlns:emma="http://www.w3.org/2003/04/emma" version="1.0">
          <emma:interpretation id="{EED9543A-3AB3-4A12-B891-00556D884983}" emma:medium="tactile" emma:mode="ink">
            <msink:context xmlns:msink="http://schemas.microsoft.com/ink/2010/main" type="paragraph" rotatedBoundingBox="17129,11109 21524,10232 21884,12034 17488,12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F1280-BA5B-46E3-B947-20831C7B6421}" emma:medium="tactile" emma:mode="ink">
              <msink:context xmlns:msink="http://schemas.microsoft.com/ink/2010/main" type="line" rotatedBoundingBox="17129,11109 21524,10232 21884,12034 17488,12911"/>
            </emma:interpretation>
          </emma:emma>
        </inkml:annotationXML>
        <inkml:traceGroup>
          <inkml:annotationXML>
            <emma:emma xmlns:emma="http://www.w3.org/2003/04/emma" version="1.0">
              <emma:interpretation id="{C0ED2579-B994-4926-8AB6-BCA0C55AA423}" emma:medium="tactile" emma:mode="ink">
                <msink:context xmlns:msink="http://schemas.microsoft.com/ink/2010/main" type="inkWord" rotatedBoundingBox="17129,11109 21524,10232 21884,12034 17488,12911">
                  <msink:destinationLink direction="with" ref="{3115BE0F-F637-4352-9E80-9A11A0F52582}"/>
                </msink:context>
              </emma:interpretation>
            </emma:emma>
          </inkml:annotationXML>
          <inkml:trace contextRef="#ctx0" brushRef="#br0">665 108 512,'0'0'0,"0"-27"0,0 27 0,26-25 0,-26 25 0,0-25 0,0 25 0,-26-26 0,26 26 0,-25 0 0,-1-25 0,1 50 0,-27-25 0,1 26 0,-26-1 0,26 0 0,-27 27 0,2 25 0,24-25 0,1 25 0,0 0 0,0 0 0,51-1 0,0-24 0,0 24 0,51-24 0,-25-1 0,25-25 0,26 0 0,-1-1 0,28-25 0,-27 0 0,-26 0 0</inkml:trace>
          <inkml:trace contextRef="#ctx0" brushRef="#br0" timeOffset="374.4">1076 159 512,'0'0'0,"-26"0"0,-25 0 0,26 26 0,-52-1 0,51 27 0,-25 0 0,24-3 0,2 4 0,25-2 0,0 0 0,52 0 0,-1-25 0,0 26 0,1-27 0,24-25 0,-25 0 0,25-25 0,2-1 0,-52 0 0,25-25 0,-25 0 0,-26-1 0,0 1 0,0-25 0,-26-2 0,0 27 0,1-1 0,25 27 0</inkml:trace>
          <inkml:trace contextRef="#ctx0" brushRef="#br0" timeOffset="982.8">1743 287 512,'25'27'0,"-25"-2"0,0 26 0,0 26 0,0 0 0,0 0 0,0-1 0,0 2 0,0-1 0,0-26 0,26 25 0,-26-24 0,25-26 0,1 0 0,-26-26 0,0 0 0,26-26 0,-26 0 0,0 1 0,0-52 0,0 0 0,0 0 0,-26-26 0,-25 0 0,51 1 0,-26-2 0,1 28 0,-1-1 0,26 0 0,0 25 0,26 2 0,25 50 0,-26-26 0,52 52 0,-26-1 0,26 27 0,0-1 0,-25 0 0,-1 26 0,1-25 0,-27-1 0,-25 0 0,-25 1 0,-1-27 0,-51 1 0,-1-26 0,-24 0 0,0 0 0,-1-26 0,26 1 0,0 25 0,25-26 0,27 0 0,25-25 0,0 51 0</inkml:trace>
          <inkml:trace contextRef="#ctx0" brushRef="#br0" timeOffset="2463.6">2230-868 512,'0'0'0,"0"0"0,0 26 0,26 0 0,-26 25 0,25-25 0</inkml:trace>
          <inkml:trace contextRef="#ctx0" brushRef="#br0" timeOffset="1294.8">2512 31 512,'0'0'0,"0"25"0,0 27 0,25 25 0,1-26 0,-26 0 0,0 1 0,26-28 0,-26 3 0,26-1 0,-26-26 0,0 0 0</inkml:trace>
          <inkml:trace contextRef="#ctx0" brushRef="#br0" timeOffset="1684.8">3077 210 512,'0'0'0,"51"0"0,26 0 0,-2-25 0,2-1 0,0 0 0,1 1 0,-27-2 0,0-23 0,-25 24 0,-1-25 0,-25 25 0,0-25 0,-25 25 0,-26 0 0,-1 1 0,1 25 0,-27 0 0,2 25 0,24 1 0,2 0 0,25 25 0,-1 1 0,0-1 0,26-1 0,26 2 0,0 0 0,25-27 0,25 27 0,0-27 0,2 2 0,25-27 0,-52 0 0,0 0 0</inkml:trace>
          <inkml:trace contextRef="#ctx0" brushRef="#br0" timeOffset="2263.6">4358-149 512,'0'0'0,"0"-26"0,0 1 0,-26-1 0,-25 26 0,0-26 0,-1 26 0,-24 0 0,24 26 0,-24 0 0,23-1 0,2 1 0,26 25 0,-1-25 0,26 26 0,0-27 0,26 1 0,-1-26 0,1 0 0,26 0 0,-1-26 0,0 1 0,1-1 0,-1-26 0,-26-25 0,27 0 0,-52 0 0,0-25 0,25-1 0,-50 26 0,25 0 0,0 26 0,0 0 0,0-1 0,0 26 0,25 26 0,-25 0 0,0 26 0,-25 0 0,25 25 0,0 1 0,0 25 0,0 0 0,-26 25 0,26 1 0,26-1 0,-26 1 0,0 0 0,25-1 0,1 1 0,-1 0 0,1-26 0,0-26 0,-26 0 0,0-25 0,0 0 0</inkml:trace>
        </inkml:traceGroup>
      </inkml:traceGroup>
    </inkml:traceGroup>
    <inkml:traceGroup>
      <inkml:annotationXML>
        <emma:emma xmlns:emma="http://www.w3.org/2003/04/emma" version="1.0">
          <emma:interpretation id="{F3ED66B1-9B1A-4F46-9F30-3CE8910EE4B8}" emma:medium="tactile" emma:mode="ink">
            <msink:context xmlns:msink="http://schemas.microsoft.com/ink/2010/main" type="paragraph" rotatedBoundingBox="17372,13221 20346,12063 21020,13795 18047,14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C3BBEA-4305-4830-8765-D6E0111474AC}" emma:medium="tactile" emma:mode="ink">
              <msink:context xmlns:msink="http://schemas.microsoft.com/ink/2010/main" type="line" rotatedBoundingBox="17372,13221 20346,12063 21020,13795 18047,14954"/>
            </emma:interpretation>
          </emma:emma>
        </inkml:annotationXML>
        <inkml:traceGroup>
          <inkml:annotationXML>
            <emma:emma xmlns:emma="http://www.w3.org/2003/04/emma" version="1.0">
              <emma:interpretation id="{FEFE3348-C183-4EFF-AF5A-687252DE8730}" emma:medium="tactile" emma:mode="ink">
                <msink:context xmlns:msink="http://schemas.microsoft.com/ink/2010/main" type="inkWord" rotatedBoundingBox="17372,13221 20346,12063 21020,13795 18047,14954"/>
              </emma:interpretation>
            </emma:emma>
          </inkml:annotationXML>
          <inkml:trace contextRef="#ctx0" brushRef="#br0" timeOffset="3258.8">512 1544 512,'25'0'0,"1"0"0,25 26 0,26 1 0,25 49 0,2 1 0,24 25 0,-27 1 0,2 25 0,-26-25 0,-25 25 0,-27-51 0,-25 27 0,-25-28 0,-52-25 0,-1 0 0,-24 1 0,0-27 0,0-25 0,-27 26 0,26-52 0,1 1 0,25-1 0,0 0 0,52 1 0</inkml:trace>
          <inkml:trace contextRef="#ctx0" brushRef="#br0" timeOffset="2889.6">461 1955 512,'25'26'0,"-25"25"0,26 0 0,-1 52 0,1 25 0,0-25 0,-1 24 0,1-23 0,-26-2 0,25 1 0,1-26 0,0-26 0,-1 1 0,-25-27 0,26 1 0,-26-26 0</inkml:trace>
          <inkml:trace contextRef="#ctx0" brushRef="#br0" timeOffset="4054.4">1743 1673 512,'0'0'0,"0"25"0,0 27 0,0-1 0,0 27 0,-26-2 0,26 27 0,-26-1 0,26-25 0,0 26 0,0-26 0,0 1 0,26-29 0,-26 3 0,0-26 0,0-26 0,0-26 0,0 1 0,0-27 0,26 1 0,-26-52 0,25 27 0,-25-27 0,0 0 0,0 1 0,0 0 0,0-2 0,0 27 0,0 0 0,0 26 0,26 0 0,-26-1 0,0 52 0,25 0 0,-25 0 0,-25 26 0,25 25 0,0 2 0,0-4 0,25 29 0,-25 25 0,0-26 0,0 0 0,52 25 0,-27-25 0,26 0 0,1-25 0,-1-1 0,0 0 0,27-51 0,-53 0 0,27 0 0,-1-51 0,0 0 0,-25-26 0,-1 0 0,1-26 0,-26 0 0,25 1 0,-50-27 0,25 28 0,0-3 0,0 27 0,-26 0 0,26 1 0,0 24 0,0 26 0,0 1 0</inkml:trace>
          <inkml:trace contextRef="#ctx0" brushRef="#br0" timeOffset="4678.4">2820 1263 512,'0'25'0,"0"0"0,0 27 0,0-1 0,0 26 0,0 0 0,-51 26 0,51-26 0,-26 0 0,0 25 0,1-25 0,25-25 0,-26 25 0,26-52 0,0 27 0,-25-52 0,25 0 0,25 0 0,-25-52 0,26 27 0,-1-27 0,1-25 0,0 26 0,-1-52 0,1 26 0,25-25 0,-26 26 0,1-28 0,0 2 0,-1-1 0,1 26 0,-1 0 0,2 0 0,-27-1 0,26 53 0,-1 0 0,-25-1 0,26 26 0,-26 0 0,0 26 0,25 24 0,-25 2 0,26 25 0,0 26 0,-26-1 0,51 1 0,-27 0 0,2 24 0,0-23 0,25-2 0,-26 1 0,1 0 0,0-26 0,26 0 0,-27-27 0,1 2 0,-26-26 0,0-26 0,26 0 0</inkml:trace>
          <inkml:trace contextRef="#ctx0" brushRef="#br0" timeOffset="4990.4">2641 1442 512,'0'0'0,"25"0"0,-25 0 0,26 0 0,25 25 0,-25-25 0,25 26 0,25 0 0,1-26 0,-26 25 0,27 1 0,-27-26 0,26 27 0,-27-3 0,-24-24 0,25 25 0,-25 2 0,-26-2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7:40.0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23D46B-9D39-45C6-9D36-A8C79EA542F3}" emma:medium="tactile" emma:mode="ink">
          <msink:context xmlns:msink="http://schemas.microsoft.com/ink/2010/main" type="writingRegion" rotatedBoundingBox="13741,11950 14368,15924 13427,16073 12800,12098">
            <msink:destinationLink direction="with" ref="{A0E25942-E953-4ED8-A585-A19D3D32993E}"/>
          </msink:context>
        </emma:interpretation>
      </emma:emma>
    </inkml:annotationXML>
    <inkml:traceGroup>
      <inkml:annotationXML>
        <emma:emma xmlns:emma="http://www.w3.org/2003/04/emma" version="1.0">
          <emma:interpretation id="{3C15E40A-9538-4B64-BC80-FB19280E1486}" emma:medium="tactile" emma:mode="ink">
            <msink:context xmlns:msink="http://schemas.microsoft.com/ink/2010/main" type="paragraph" rotatedBoundingBox="13741,11950 14368,15924 13427,16073 12800,12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DD908-A00F-4DFB-931B-1705E7AB275A}" emma:medium="tactile" emma:mode="ink">
              <msink:context xmlns:msink="http://schemas.microsoft.com/ink/2010/main" type="line" rotatedBoundingBox="13741,11950 14368,15924 13427,16073 12800,12098"/>
            </emma:interpretation>
          </emma:emma>
        </inkml:annotationXML>
        <inkml:traceGroup>
          <inkml:annotationXML>
            <emma:emma xmlns:emma="http://www.w3.org/2003/04/emma" version="1.0">
              <emma:interpretation id="{AEE4382D-4C49-496C-BBFF-C496508E3A1D}" emma:medium="tactile" emma:mode="ink">
                <msink:context xmlns:msink="http://schemas.microsoft.com/ink/2010/main" type="inkWord" rotatedBoundingBox="13741,11950 14368,15924 13427,16073 12800,12098">
                  <msink:destinationLink direction="with" ref="{1C4C055F-D54F-4133-847E-168D6E60B972}"/>
                </msink:context>
              </emma:interpretation>
            </emma:emma>
          </inkml:annotationXML>
          <inkml:trace contextRef="#ctx0" brushRef="#br0">93 2590 512,'0'0'0,"0"26"0,26 0 0,-1-1 0,1 2 0,-1 22 0,-25-22 0,0-2 0,26 1 0,-26 0 0,-26-26 0,26 25 0,-25-25 0,-1 0 0,1 0 0,25 0 0,-26 0 0,0 0 0,-25 0 0,26-25 0,-1-1 0,0 0 0,1 1 0,-1-2 0,1 3 0,-1-1 0,26-27 0,0 26 0,0 0 0,0 1 0,0-1 0,26 0 0,-26 1 0</inkml:trace>
          <inkml:trace contextRef="#ctx0" brushRef="#br0" timeOffset="29967.6">67 409 512,'26'0'0,"-26"26"0,0 0 0,26-1 0,-26 0 0</inkml:trace>
          <inkml:trace contextRef="#ctx0" brushRef="#br0" timeOffset="54902.8">-35 795 512,'0'-52'0,"-26"1"0,1-26 0,-26-27 0,25 2 0,-26 0 0,26 24 0,-25 28 0,25-2 0,1 26 0,25 26 0</inkml:trace>
          <inkml:trace contextRef="#ctx0" brushRef="#br0" timeOffset="54154">-420 358 512,'0'0'0,"0"26"0,26 51 0,-26-27 0,0 28 0,25-1 0,1-26 0,-26 1 0,25-1 0,1-26 0,0 1 0,-1-26 0,1 0 0,-1 0 0,-25-26 0,27 1 0,-1 0 0,-1-1 0,26 0 0,-25 26 0,0 0 0,-1 0 0</inkml:trace>
          <inkml:trace contextRef="#ctx0" brushRef="#br0" timeOffset="56681.2">-241 1333 512,'0'-26'0,"0"26"0,0-25 0,-25 25 0,25-26 0,0-25 0,0 24 0,0-22 0,25-4 0,-25-24 0,0 26 0,26 0 0,-1-26 0,2 26 0,-27-26 0,26 25 0,-1-25 0,26 25 0,-25 27 0,0-26 0,-26 51 0</inkml:trace>
          <inkml:trace contextRef="#ctx0" brushRef="#br0" timeOffset="55308.4">42 820 512,'-26'0'0,"26"-51"0,0-1 0,0 1 0,0 0 0,0-1 0,26 27 0,-26-2 0,0 27 0,0 0 0</inkml:trace>
          <inkml:trace contextRef="#ctx0" brushRef="#br0" timeOffset="55979.2">-394 948 512,'0'-25'0,"25"-1"0,-25-26 0,51-24 0,-25 24 0,0 1 0,-1 25 0,-25 1 0,51 25 0,-51 0 0</inkml:trace>
          <inkml:trace contextRef="#ctx0" brushRef="#br0" timeOffset="56852.8">273 692 512,'0'0'0,"26"-26"0,-1 26 0,1-26 0,25 26 0,-25-25 0,-26 25 0</inkml:trace>
          <inkml:trace contextRef="#ctx0" brushRef="#br0" timeOffset="55121.2">-394 769 512,'0'26'0,"25"-26"0,-25 25 0,51-25 0,-25 0 0,0 0 0,-1 0 0,26 0 0,-24-25 0,-1-1 0,25 0 0,0 26 0,-25 0 0,-1 0 0,-25 0 0</inkml:trace>
          <inkml:trace contextRef="#ctx0" brushRef="#br0" timeOffset="56182">-86 999 512,'0'0'0,"0"-25"0,0-1 0,25 1 0,1-27 0,0 26 0,-1-24 0,1 24 0,25 0 0,-51 0 0,26 26 0,-1 26 0,-25-26 0,0 0 0</inkml:trace>
          <inkml:trace contextRef="#ctx0" brushRef="#br0" timeOffset="55636">-292 897 512,'0'0'0,"0"-26"0,0 0 0,0 1 0,0 25 0,-26-25 0,26 25 0</inkml:trace>
          <inkml:trace contextRef="#ctx0" brushRef="#br0" timeOffset="30950.4">478 871 512,'0'0'0,"0"26"0,0 0 0,0-1 0,0 26 0,0-25 0,0 25 0,-26-25 0,-25 1 0,0 22 0,25-22 0,-25-2 0,24 1 0,2 0 0,-1 25 0,1-25 0,25-1 0,0 2 0,0 23 0,25-24 0,-25 0 0,26 25 0,-1-25 0,2-1 0,-1 27 0,-1-27 0,-25 27 0,26-27 0,-26 27 0,0-27 0,0 26 0,0 1 0,-26-27 0,-25 28 0,24-4 0,2 3 0,-26 0 0,25-1 0,1 0 0,25 1 0,0-1 0,0 0 0,25-25 0,1 25 0,25 1 0,-26-1 0,28 0 0,-28-24 0,1-2 0,25 26 0,-25-26 0,-1 1 0,1 0 0,-26-1 0,0 1 0,-26 0 0,26-1 0,0 2 0,-25-2 0,25 0 0,-26 1 0,52 0 0,-26-1 0,0 1 0,25 0 0,1-1 0,-1 27 0,27-27 0,-27 1 0,1 0 0,-26-1 0,0 0 0,0 27 0,0-26 0,-26 0 0,-25-1 0,0 1 0,25 0 0,-51-1 0,52 2 0,-26-2 0,-2 1 0,28-1 0,25 0 0,-26 1 0,26 0 0,26-1 0,-26 27 0,25-27 0,28 1 0,-28 26 0,1-27 0,25 0 0,-25 1 0,-26 0 0,0 0 0,-26-26 0,0 0 0,1 0 0,-52 0 0,25 0 0,26-26 0</inkml:trace>
          <inkml:trace contextRef="#ctx0" brushRef="#br0" timeOffset="55807.6">-446 1129 512,'0'-27'0,"0"27"0,0-26 0,0 1 0,26-1 0,-26 26 0,0 0 0,0 0 0</inkml:trace>
          <inkml:trace contextRef="#ctx0" brushRef="#br0" timeOffset="56400.4">42 1178 512,'0'-25'0,"0"25"0,25-24 0,-25-3 0,26 1 0,-26 1 0,0-1 0,0 0 0,0 1 0,0 25 0,0 0 0,0 0 0</inkml:trace>
          <inkml:trace contextRef="#ctx0" brushRef="#br0" timeOffset="57040">401 1230 512,'0'0'0,"0"0"0,26 26 0,-26-26 0,0 26 0,0-1 0,25 1 0</inkml:trace>
          <inkml:trace contextRef="#ctx0" brushRef="#br0" timeOffset="54544">42 1974 512,'0'-25'0,"-26"25"0,26-52 0,-25 27 0,-1-53 0,26 28 0,-26-2 0,1 1 0,-1 0 0,1-1 0,25 27 0,-26 25 0,-1 25 0,27-25 0,-25 26 0</inkml:trace>
          <inkml:trace contextRef="#ctx0" brushRef="#br0" timeOffset="54356.8">144 1564 512,'0'0'0,"0"0"0,0-26 0,0 26 0,26 0 0,-26 0 0,0 0 0,0 0 0,0 0 0,0 0 0,0 26 0,0 0 0,0 25 0,0-25 0</inkml:trace>
          <inkml:trace contextRef="#ctx0" brushRef="#br0" timeOffset="54731.2">-190 2231 512,'0'-26'0,"0"1"0,27-1 0,-27-52 0,26 2 0,25-1 0,-26 26 0,1-27 0,-26 28 0,26-2 0,-1 27 0,-25-1 0</inkml:trace>
          <inkml:trace contextRef="#ctx0" brushRef="#br0" timeOffset="57196">375 2231 512,'0'0'0,"0"0"0,0 26 0,26 25 0,-26-25 0,26 0 0</inkml:trace>
          <inkml:trace contextRef="#ctx0" brushRef="#br0" timeOffset="1560">16 2436 512,'0'0'0,"26"0"0,-1 26 0,27-26 0,-27 26 0,26-1 0,-25 1 0,26 0 0,-1 25 0,-25 0 0,-1 1 0,1-1 0,0 0 0,-1 0 0,1 26 0,-26-25 0,0-1 0,25 0 0,-25 1 0,0-27 0,-25 1 0,25 0 0,0-1 0,-26 1 0,1-26 0,-1 26 0,0-26 0,1-26 0,-1 26 0,1-26 0,-28 26 0,28-25 0,-26-1 0,25 26 0,1-26 0,25 1 0,-26-1 0,26 26 0,0 0 0,0-26 0,0 26 0,0 0 0,26 0 0,-1 0 0,1 26 0,25 0 0,-26-26 0,28 25 0,-28 1 0,1 25 0,25-25 0,0 25 0,-25-26 0,-1 27 0,1-26 0,0 25 0,-26 1 0,25-27 0,-25 2 0,0-2 0,0 1 0,-25-1 0,25 0 0,-26-25 0,26 0 0,-26 0 0,1 0 0,-1 0 0,1-25 0,-1 25 0,-25-25 0,25-1 0,-25 1 0,24-2 0,2 2 0,-26-1 0,25 0 0,1 26 0,-1-25 0,26-1 0,-26 26 0,26-26 0,0 26 0,26 0 0,-26 0 0,26 0 0,-1 0 0,1 26 0,-1 0 0,26-1 0,-24 1 0,24 0 0,-25-1 0,25 27 0,-25-26 0,-1 24 0,1 2 0,-26-27 0,0 27 0,25-27 0,-25 27 0,-25-26 0,25-1 0,0-25 0,-26 25 0,1-25 0,25 26 0,-26-26 0,0 0 0,1-26 0,-26 26 0,25-25 0,-1 0 0,2-1 0,-1-26 0,1 27 0,-1-27 0,26 27 0,-25-27 0,-1 2 0,26 24 0,0-26 0,26 27 0,-26-27 0,25 27 0,1-1 0,-1 0 0,1 1 0,-1-2 0,28 27 0,-28 0 0,1-25 0,-1 25 0,27 25 0,-27-25 0,-25 0 0,26 27 0,-26-2 0,25 1 0,-25 0 0,26-1 0,-26 27 0,26-27 0,-26 2 0,0-2 0,0 1 0,-26-1 0,26 0 0,0-25 0,-26 26 0,26-26 0,0 0 0,0 0 0,0 0 0,0 0 0,0 0 0,0 0 0,0 0 0,0 0 0,26-26 0,-26 26 0,0 0 0,0 0 0,0-25 0,26 25 0,-26 0 0,0 0 0,0 0 0</inkml:trace>
          <inkml:trace contextRef="#ctx0" brushRef="#br0" timeOffset="57336.4">503 3078 512,'0'0'0,"0"0"0,0 0 0,0 25 0,26 1 0,-26 0 0,26-1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49:3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15BE0F-F637-4352-9E80-9A11A0F52582}" emma:medium="tactile" emma:mode="ink">
          <msink:context xmlns:msink="http://schemas.microsoft.com/ink/2010/main" type="inkDrawing" rotatedBoundingBox="14424,13315 16698,12062 16769,12190 14495,13444" semanticType="callout" shapeName="Other">
            <msink:sourceLink direction="with" ref="{A627F473-F047-47F8-B009-31390A793797}"/>
            <msink:sourceLink direction="with" ref="{C0ED2579-B994-4926-8AB6-BCA0C55AA423}"/>
            <msink:sourceLink direction="with" ref="{D9BC69BF-1DFD-46BF-A338-0F6BE83A5E54}"/>
          </msink:context>
        </emma:interpretation>
      </emma:emma>
    </inkml:annotationXML>
    <inkml:trace contextRef="#ctx0" brushRef="#br0">2258 0 512,'0'0'0,"0"-25"0,0 25 0,0 0 0,0 0 0,0 0 0,-26 0 0,-25 25 0,0 1 0,0 0 0,-26 25 0,0 1 0,-26-27 0,0 52 0,1-25 0,-26-1 0,-1 0 0,1 1 0,0-1 0,0 1 0,-1 24 0,1-24 0,26 24 0,-2 1 0,27-24 0,1-4 0,-1 3 0,26 0 0,-1-1 0,27-25 0,-1-1 0,-25 2 0,24-2 0,2-25 0,25 25 0,0-25 0,-26 26 0,26-26 0,0 0 0,0-26 0,0 26 0,0 0 0,0 0 0,0 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11:17.6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26-1 512,'0'0'0,"-26"0"0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11:18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0 512,'0'0'0,"25"0"0,-25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1:41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A072B0-81E4-46D3-9877-EE9A8D3949DE}" emma:medium="tactile" emma:mode="ink">
          <msink:context xmlns:msink="http://schemas.microsoft.com/ink/2010/main" type="inkDrawing" rotatedBoundingBox="11440,12683 12495,15881 12301,15945 11246,12747" semanticType="callout" shapeName="Other">
            <msink:sourceLink direction="with" ref="{9F86E8C7-D270-4809-8D0B-201EC90D7A61}"/>
          </msink:context>
        </emma:interpretation>
      </emma:emma>
    </inkml:annotationXML>
    <inkml:trace contextRef="#ctx0" brushRef="#br0">847 3053 512,'25'0'0,"1"26"0,26-1 0,-26 1 0,25 0 0,-26-26 0,-25 26 0,26-26 0,-26 0 0,0 0 0,26 0 0,-52-26 0,26 26 0,0-26 0,-26-25 0,-25-1 0,26-25 0,-28 27 0,28-28 0,-26-24 0,-1 25 0,1-52 0,26 27 0,-27-27 0,1 1 0,0-27 0,0 2 0,-1-1 0,26 0 0,-25 0 0,0 0 0,25-26 0,-25 53 0,0-27 0,25 25 0,0 1 0,-25 25 0,26 1 0,-1-1 0,-1 52 0,27-26 0,-25 26 0,25 25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1:43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EE4816-2DFE-49F5-B047-9488A8EFCBF5}" emma:medium="tactile" emma:mode="ink">
          <msink:context xmlns:msink="http://schemas.microsoft.com/ink/2010/main" type="inkDrawing" rotatedBoundingBox="8952,7319 11892,4944 12083,5182 9143,7556" semanticType="callout" shapeName="Other">
            <msink:sourceLink direction="with" ref="{86601890-E262-4850-B7E2-576EEEF47782}"/>
          </msink:context>
        </emma:interpretation>
      </emma:emma>
    </inkml:annotationXML>
    <inkml:trace contextRef="#ctx0" brushRef="#br0">1644-3336 512,'0'0'0,"-51"0"0,0 27 0,-26-2 0,-27-1 0,2 29 0,-26-2 0,0 26 0,-27 0 0,2 25 0,-27 27 0,0-2 0,1 28 0,-27-26 0,27 76 0,-1-52 0,26 1 0,1 0 0,24 0 0,1 0 0,0-25 0,25 0 0,51-28 0,1-49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4:05.1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545C3B-E317-42E0-9480-9505E1B977A3}" emma:medium="tactile" emma:mode="ink">
          <msink:context xmlns:msink="http://schemas.microsoft.com/ink/2010/main" type="writingRegion" rotatedBoundingBox="5362,16216 8594,16216 8594,17754 5362,17754"/>
        </emma:interpretation>
      </emma:emma>
    </inkml:annotationXML>
    <inkml:traceGroup>
      <inkml:annotationXML>
        <emma:emma xmlns:emma="http://www.w3.org/2003/04/emma" version="1.0">
          <emma:interpretation id="{DB6D15CC-8EE8-4662-B64D-04AAF2B3B747}" emma:medium="tactile" emma:mode="ink">
            <msink:context xmlns:msink="http://schemas.microsoft.com/ink/2010/main" type="paragraph" rotatedBoundingBox="5362,16216 8594,16216 8594,17754 5362,17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4F8700-591C-4FEA-8F58-AC14AA61ACE7}" emma:medium="tactile" emma:mode="ink">
              <msink:context xmlns:msink="http://schemas.microsoft.com/ink/2010/main" type="line" rotatedBoundingBox="5362,16216 8594,16216 8594,17754 5362,17754"/>
            </emma:interpretation>
          </emma:emma>
        </inkml:annotationXML>
        <inkml:traceGroup>
          <inkml:annotationXML>
            <emma:emma xmlns:emma="http://www.w3.org/2003/04/emma" version="1.0">
              <emma:interpretation id="{D3FCDF41-045C-419D-8CB7-9095AF862B78}" emma:medium="tactile" emma:mode="ink">
                <msink:context xmlns:msink="http://schemas.microsoft.com/ink/2010/main" type="inkWord" rotatedBoundingBox="5362,16216 8594,16216 8594,17754 5362,17754"/>
              </emma:interpretation>
            </emma:emma>
          </inkml:annotationXML>
          <inkml:trace contextRef="#ctx0" brushRef="#br0">-4899 7747 512,'0'27'0,"0"-27"0,0 26 0,0-1 0,0 1 0,0 0 0,-25 25 0,-1 1 0,0-2 0,1 2 0,-1-1 0,26 0 0,-25 1 0,-1-27 0,26 1 0,0-26 0</inkml:trace>
          <inkml:trace contextRef="#ctx0" brushRef="#br0" timeOffset="1092">-3641 8082 512,'0'0'0,"0"-26"0,-26 26 0,0 0 0,1 0 0,-1 0 0,-25 0 0,0 0 0,0 0 0,-2 0 0,2 26 0,-26-1 0,1 1 0,24 0 0,-24-1 0,24 27 0,27-1 0,-27-24 0,52 22 0,-26 3 0,26-26 0,0 25 0,26 1 0,-1-27 0,27 1 0,0 0 0,-1 0 0,0-1 0,0-25 0,26-25 0,0-1 0,-25 0 0,25 0 0,0-25 0,-52 0 0,52-1 0,-26 0 0,-25-24 0,25 25 0,-25-1 0,-26 1 0,25 25 0,-25 1 0,0 25 0,27-26 0,-54 52 0,27-26 0,0 25 0,0-25 0,27 26 0</inkml:trace>
          <inkml:trace contextRef="#ctx0" brushRef="#br0" timeOffset="1606.8">-2744 7698 512,'0'0'0,"0"25"0,0-25 0,-25 51 0,25-25 0,0 51 0,-26-26 0,1 26 0,-1 0 0,26 0 0,0 0 0,-26 1 0,1-2 0,-1 1 0,26 0 0,-25-26 0,-1 26 0,26-26 0,-26 1 0,26-1 0,0-25 0,0 25 0,0-51 0,0 26 0,26-26 0,-26 0 0</inkml:trace>
          <inkml:trace contextRef="#ctx0" brushRef="#br0" timeOffset="2464.8">-2590 8569 512,'0'0'0,"0"26"0,27-26 0,-2 0 0,-25 0 0,26 26 0,25-26 0,-51 0 0,51 0 0,0 26 0,-25-26 0,25 0 0,-25 25 0,25-25 0,0-25 0,-24 25 0,24 0 0,-25-26 0,25 0 0,-26 0 0,1 1 0,0-1 0,-1 0 0,1 1 0,-26-1 0,0 0 0,25 1 0,-25-2 0,0 2 0,-25 1 0,25-3 0,-26 1 0,1 26 0,-1 0 0,0-25 0,1 25 0,-1 25 0,1-25 0,-1 0 0,-25 26 0,-1 1 0,26-3 0,-25 1 0,25-25 0,-25 52 0,25-26 0,1 0 0,-1 25 0,26 0 0,-25 1 0,25-1 0,-26 0 0,52 1 0,-26-1 0,0 0 0,25 26 0,1-52 0,-1 27 0,1-1 0,0-25 0,25 0 0,0-1 0,0 1 0,1 0 0,0-1 0,24-25 0,-50 0 0,0 0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2:13.2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6FC253-FCD9-4FB2-98A0-43D1DE5B2D74}" emma:medium="tactile" emma:mode="ink">
          <msink:context xmlns:msink="http://schemas.microsoft.com/ink/2010/main" type="writingRegion" rotatedBoundingBox="14727,3544 24264,3480 24288,7120 14752,7184"/>
        </emma:interpretation>
      </emma:emma>
    </inkml:annotationXML>
    <inkml:traceGroup>
      <inkml:annotationXML>
        <emma:emma xmlns:emma="http://www.w3.org/2003/04/emma" version="1.0">
          <emma:interpretation id="{FD777199-9FB7-4EE6-BCCE-8974FB8BCE54}" emma:medium="tactile" emma:mode="ink">
            <msink:context xmlns:msink="http://schemas.microsoft.com/ink/2010/main" type="paragraph" rotatedBoundingBox="18283,3699 24224,3432 24310,5344 18369,5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8E1104-B9A6-4ABE-9EF9-A82999D38989}" emma:medium="tactile" emma:mode="ink">
              <msink:context xmlns:msink="http://schemas.microsoft.com/ink/2010/main" type="line" rotatedBoundingBox="18283,3699 24224,3432 24310,5344 18369,5611"/>
            </emma:interpretation>
          </emma:emma>
        </inkml:annotationXML>
        <inkml:traceGroup>
          <inkml:annotationXML>
            <emma:emma xmlns:emma="http://www.w3.org/2003/04/emma" version="1.0">
              <emma:interpretation id="{5075241E-B4FC-4DC9-831C-B7EBD05329CD}" emma:medium="tactile" emma:mode="ink">
                <msink:context xmlns:msink="http://schemas.microsoft.com/ink/2010/main" type="inkWord" rotatedBoundingBox="18283,3699 24224,3432 24310,5344 18369,5611"/>
              </emma:interpretation>
            </emma:emma>
          </inkml:annotationXML>
          <inkml:trace contextRef="#ctx0" brushRef="#br0">8520-4516 512,'0'0'0,"0"0"0,0 0 0,-26 0 0,0 0 0,1 25 0,-26-25 0,-26 52 0,0-26 0,0 25 0,25-25 0,1 25 0,0-25 0,25 24 0,0-23 0,26-2 0,26 1 0,0 0 0,-1-1 0,26 1 0,-25-26 0,26 26 0,-1-1 0,1 1 0,-1 0 0,-26 25 0,-25-26 0,26 27 0,-52-27 0,26 27 0,-25-27 0,-26 27 0,-1-26 0,27 26 0,-27-28 0,0 1 0,1 2 0,0-2 0,-26 1 0,77-26 0</inkml:trace>
          <inkml:trace contextRef="#ctx0" brushRef="#br0" timeOffset="748.8">8930-4209 512,'0'0'0,"0"0"0,0 0 0,0 0 0,0 27 0,0 24 0,-25 26 0,-1 0 0,-25 51 0,0 0 0,-26 2 0,0-3 0,25 1 0,1-25 0,-1 0 0,27-26 0,-26 0 0,51-52 0,-26 0 0,26-25 0,0 0 0,0 0 0,26-50 0,-26-27 0,25-26 0,1-1 0,25-23 0,-25-28 0,-1 28 0,27 24 0,0-25 0,-1 25 0,0 1 0,0 25 0,0 0 0,26 25 0,0 1 0,1 25 0,24 1 0,-25 25 0,25 25 0,-25 1 0,-25 0 0,25 25 0,-51 0 0,-26 1 0,0-1 0,0 0 0,-51 1 0,-27-1 0,1-25 0,26 0 0,-26-26 0,26 25 0,0-25 0,25-25 0,0 25 0,1 0 0,25 0 0,0 0 0</inkml:trace>
          <inkml:trace contextRef="#ctx0" brushRef="#br0" timeOffset="1029.6">10264-3823 512,'0'0'0,"0"0"0,0 25 0,0-25 0,0 26 0,0 25 0,-25-25 0,-1 51 0,-25-26 0,0 26 0,25-25 0,-25-1 0,25-25 0,1-26 0</inkml:trace>
          <inkml:trace contextRef="#ctx0" brushRef="#br0" timeOffset="1232.4">10136-4285 512,'0'0'0,"26"-26"0,-26 1 0,51-27 0,-25 1 0,-26 51 0</inkml:trace>
          <inkml:trace contextRef="#ctx0" brushRef="#br0" timeOffset="1762.8">10752-4234 512,'0'0'0,"25"25"0,-25 2 0,26-2 0,-1 27 0,-25-1 0,0 26 0,-25 0 0,-1-26 0,-25 26 0,0 0 0,25-51 0,1 25 0,-1-51 0,0 27 0,26-27 0,26-27 0,-26 2 0,26-1 0,25-26 0,0 1 0,0-26 0,0 26 0,2 0 0,23 25 0,-24 0 0,24 1 0,-24 25 0,-1 25 0,0 1 0,1 0 0,-1 0 0,-25-1 0,0 26 0,-26-25 0,0 25 0,-26 0 0,0 1 0,-25-1 0,25 0 0,0-26 0</inkml:trace>
          <inkml:trace contextRef="#ctx0" brushRef="#br0" timeOffset="2496">12137-3591 512,'0'0'0,"0"0"0,26-52 0,0 26 0,-26-26 0,26 1 0,-26 0 0,-26-26 0,0 26 0,0-1 0,-25 27 0,25-1 0,-25 0 0,0 1 0,0 50 0,-1-25 0,-24 26 0,24 25 0,0 1 0,1-1 0,25 26 0,26-26 0,0 0 0,0 27 0,26-26 0,0-3 0,-1 3 0,1 0 0,0-27 0,26 1 0,-27 0 0,26-52 0,1 0 0,-1 1 0,0-52 0,0 1 0,0-28 0,1-24 0,0 0 0,-1 25 0,-25-25 0,25-1 0,-26 1 0,1 0 0,0-1 0,-1 27 0,1-1 0,-1 52 0,1 0 0,-26 51 0,0-26 0,0 52 0,0 25 0,-26 27 0,-25 49 0,0 1 0,0 0 0,25 1 0,1-1 0,25-25 0,25 0 0,1-52 0,-1 26 0,-25-77 0</inkml:trace>
          <inkml:trace contextRef="#ctx0" brushRef="#br0" timeOffset="2870.4">12856-4644 512,'0'-26'0,"0"-25"0,25 25 0,1-52 0,0 29 0,-1 22 0,26 2 0,-51 25 0,26 0 0,-26 25 0,26 2 0,-52 22 0,26 3 0,-26 51 0,-25-26 0,0 51 0,0 1 0,0-2 0,-1 28 0,1-52 0,26 25 0,25-51 0,0 26 0,25-51 0,-25 24 0,26-25 0,-1 0 0,-25-51 0</inkml:trace>
          <inkml:trace contextRef="#ctx0" brushRef="#br0" timeOffset="3338.4">13087-3772 512,'0'0'0,"0"0"0,0 0 0,26 0 0,-1 0 0,1 0 0,25 0 0,26-26 0,0 1 0,0-1 0,0 0 0,0-24 0,0 24 0,-26-26 0,0 27 0,-25 25 0,0-26 0,-26 26 0,0 0 0,-26 26 0,-25-1 0,0 27 0,-26-26 0,-26 50 0,0-25 0,1 1 0,25 25 0,26 1 0,51-2 0,51 26 0,26-25 0,25-1 0,1-23 0,-51-28 0</inkml:trace>
        </inkml:traceGroup>
      </inkml:traceGroup>
    </inkml:traceGroup>
    <inkml:traceGroup>
      <inkml:annotationXML>
        <emma:emma xmlns:emma="http://www.w3.org/2003/04/emma" version="1.0">
          <emma:interpretation id="{29BEB5D0-1B0D-4C32-9853-812C7C63EDB6}" emma:medium="tactile" emma:mode="ink">
            <msink:context xmlns:msink="http://schemas.microsoft.com/ink/2010/main" type="paragraph" rotatedBoundingBox="14738,5153 23389,5095 23403,7126 14752,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E656C7-1BA6-493B-AD9B-01E4B30D6811}" emma:medium="tactile" emma:mode="ink">
              <msink:context xmlns:msink="http://schemas.microsoft.com/ink/2010/main" type="inkBullet" rotatedBoundingBox="14748,6603 16470,6591 16474,7172 14752,7184"/>
            </emma:interpretation>
          </emma:emma>
        </inkml:annotationXML>
        <inkml:trace contextRef="#ctx0" brushRef="#br0" timeOffset="-3322.8">6031-1925 512,'-25'0'0,"25"0"0,-26 0 0,-25 0 0,-1 0 0,-25 26 0,0 0 0,-25-1 0,-26 27 0,24 0 0,-24-27 0,0 52 0,-26-26 0,26 0 0,0 1 0,0-1 0,50-25 0,1 24 0,0-50 0,52 27 0,25-27 0,-26 0 0,26 0 0,0 0 0,0-27 0</inkml:trace>
      </inkml:traceGroup>
      <inkml:traceGroup>
        <inkml:annotationXML>
          <emma:emma xmlns:emma="http://www.w3.org/2003/04/emma" version="1.0">
            <emma:interpretation id="{9D96877A-709C-47C2-B328-731792F1F3AF}" emma:medium="tactile" emma:mode="ink">
              <msink:context xmlns:msink="http://schemas.microsoft.com/ink/2010/main" type="line" rotatedBoundingBox="15999,5145 23389,5095 23402,6978 16012,7027"/>
            </emma:interpretation>
          </emma:emma>
        </inkml:annotationXML>
        <inkml:traceGroup>
          <inkml:annotationXML>
            <emma:emma xmlns:emma="http://www.w3.org/2003/04/emma" version="1.0">
              <emma:interpretation id="{6287D331-0869-47DF-A0C1-0E9A9B0FACA3}" emma:medium="tactile" emma:mode="ink">
                <msink:context xmlns:msink="http://schemas.microsoft.com/ink/2010/main" type="inkWord" rotatedBoundingBox="19057,5373 23391,5344 23402,6978 19067,7007">
                  <msink:destinationLink direction="with" ref="{03109550-49B1-4557-A61C-B10FB29A1032}"/>
                  <msink:destinationLink direction="with" ref="{75E9ADC7-EF7B-455E-BBA3-6B3659021978}"/>
                </msink:context>
              </emma:interpretation>
            </emma:emma>
          </inkml:annotationXML>
          <inkml:trace contextRef="#ctx0" brushRef="#br0" timeOffset="4414.8">8623-2258 512,'0'0'0,"0"-26"0,26 26 0,-1 0 0,1-26 0,25 26 0,26-25 0,-26 25 0,26 0 0,26-25 0,-26 25 0,0 0 0,0 0 0,-26 0 0</inkml:trace>
          <inkml:trace contextRef="#ctx0" brushRef="#br0" timeOffset="4118.4">9187-3053 512,'0'0'0,"-25"25"0,-1 1 0,-25 25 0,-1 26 0,26 26 0,0-25 0,1 49 0,25 1 0,0 26 0,-26-25 0,52 24 0,-26-24 0,0-27 0,25 1 0,27-26 0,-26-26 0,0-25 0,-1-26 0</inkml:trace>
          <inkml:trace contextRef="#ctx0" brushRef="#br0" timeOffset="4633.2">9675-2002 512,'0'0'0,"0"25"0,0 2 0,25 24 0,-25-25 0,26 25 0,-26 27 0,0-2 0,-26-25 0,1-25 0,25 0 0</inkml:trace>
          <inkml:trace contextRef="#ctx0" brushRef="#br0" timeOffset="4820.4">9854-2130 512,'0'0'0,"0"0"0,0-25 0,0-27 0,0 27 0,25-27 0</inkml:trace>
          <inkml:trace contextRef="#ctx0" brushRef="#br0" timeOffset="5553.6">10187-3079 512,'0'0'0,"26"-26"0,0 26 0,-1-25 0,1 25 0,-1-26 0,27 52 0,-26-26 0,25 25 0,-25 27 0,0-27 0,-1 52 0,-25 0 0,26 0 0,-26 27 0,-26 23 0,1 1 0,-1 0 0,0-25 0,1-26 0,-1 0 0,0-1 0,26-49 0,0-2 0,0 1 0,0-26 0,0 0 0,0 0 0,0-26 0,0 1 0,26-27 0,25 1 0,1 0 0,24 0 0,1 25 0,0 0 0,0 26 0,1 0 0,-2 0 0,-24 26 0,-1 25 0,0 1 0,-25 0 0,-26-3 0,-26-22 0,0-2 0,1 1 0,-26 0 0,-1-26 0,-24-26 0,23 26 0,-23-51 0,-1 24 0,26 2 0,-26 1 0,26-3 0,-1 27 0,27-25 0</inkml:trace>
          <inkml:trace contextRef="#ctx0" brushRef="#br0" timeOffset="6037.2">11496-2026 512,'0'0'0,"0"0"0,26 0 0,-1 0 0,26 0 0,-25 0 0,25 0 0,27-27 0,-27 27 0,26-25 0,-26-1 0,0-25 0,-25 25 0,0-25 0,-26 25 0,0 0 0,-26 0 0,-25 26 0,0 0 0,-26 0 0,0 26 0,-26 0 0,26 0 0,26 25 0,25 0 0,0 1 0,26 24 0,52-24 0,-1-1 0,26 0 0,-52-25 0</inkml:trace>
          <inkml:trace contextRef="#ctx0" brushRef="#br0" timeOffset="6520.8">12317-2053 512,'0'0'0,"0"0"0,0 0 0,0 27 0,0-27 0,0 49 0,0 3 0,0 0 0,0 25 0,-25-25 0,25-27 0,0 0 0,0 1 0,0-26 0,0 0 0,0-26 0,0 1 0,0-27 0,0-25 0,25 0 0,-25 0 0,0 1 0,26-1 0,-1 0 0,1 25 0,0 1 0,-1 26 0,26-1 0,1 26 0,25 26 0,26 24 0,-1-24 0,-25 26 0,-26-27 0</inkml:trace>
          <inkml:trace contextRef="#ctx0" brushRef="#br0" timeOffset="-702">5570-1873 512,'0'0'0,"0"0"0,25 0 0,-25 0 0,0 0 0,26 0 0,-26 0 0,0 0 0,25 25 0,1-25 0,0 0 0,-1-25 0,26 25 0,1 0 0,-1-26 0,-26 26 0,53-26 0,-27 1 0,1 25 0,-1-27 0,26 27 0,-26-25 0,0 25 0,1-24 0,-1 24 0,1-27 0,-1 27 0,-26-25 0,27 25 0,-1-26 0,-26 26 0,27-26 0,-27 26 0,1-25 0,26-1 0,-1 0 0,-25 26 0,-1-25 0,27-1 0,-27 26 0,1-26 0,-1 0 0,27 1 0,-27 0 0,1-1 0,-1 0 0,1 0 0,0 1 0,0-1 0,0 0 0,-1 1 0,1-1 0,0 0 0,-1 1 0,1-2 0,-1 2 0,1 1 0,0-3 0,-1 1 0,1 1 0,-26 25 0,25-26 0,1 0 0,-26 1 0,26-1 0,-1 0 0,-25 0 0,26 26 0,-26-25 0,25 0 0,-25-1 0,0 26 0,27-26 0,-27 1 0,-27-1 0,27 26 0,0-26 0,0 1 0,27-1 0,-27 0 0,0 1 0,0-1 0,0-1 0,0-22 0,-27 49 0,27-27 0,0 2 0,0 25 0,0-26 0,0 26 0,0 0 0,-25 0 0,25 0 0,0 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10-06T18:46:46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51-1 512,'-25'0'0,"25"0"0,0 0 0,-26 0 0,26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5:47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7134F0-D0D1-404B-B590-A1EFEB1C4ECD}" emma:medium="tactile" emma:mode="ink">
          <msink:context xmlns:msink="http://schemas.microsoft.com/ink/2010/main" type="writingRegion" rotatedBoundingBox="4809,6340 12747,3987 14110,8584 6172,10937">
            <msink:destinationLink direction="with" ref="{03109550-49B1-4557-A61C-B10FB29A1032}"/>
          </msink:context>
        </emma:interpretation>
      </emma:emma>
    </inkml:annotationXML>
    <inkml:traceGroup>
      <inkml:annotationXML>
        <emma:emma xmlns:emma="http://www.w3.org/2003/04/emma" version="1.0">
          <emma:interpretation id="{38D178FA-D777-408A-96A1-2A6AAD6A306C}" emma:medium="tactile" emma:mode="ink">
            <msink:context xmlns:msink="http://schemas.microsoft.com/ink/2010/main" type="paragraph" rotatedBoundingBox="6901,5721 12747,3987 13228,5608 7381,7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BD67E7-B27D-4C85-B6CC-A68B59C301B8}" emma:medium="tactile" emma:mode="ink">
              <msink:context xmlns:msink="http://schemas.microsoft.com/ink/2010/main" type="line" rotatedBoundingBox="6901,5721 12747,3987 13228,5608 7381,7341"/>
            </emma:interpretation>
          </emma:emma>
        </inkml:annotationXML>
        <inkml:traceGroup>
          <inkml:annotationXML>
            <emma:emma xmlns:emma="http://www.w3.org/2003/04/emma" version="1.0">
              <emma:interpretation id="{86601890-E262-4850-B7E2-576EEEF47782}" emma:medium="tactile" emma:mode="ink">
                <msink:context xmlns:msink="http://schemas.microsoft.com/ink/2010/main" type="inkWord" rotatedBoundingBox="6901,5721 12747,3987 13228,5608 7381,7341">
                  <msink:destinationLink direction="with" ref="{BFEE4816-2DFE-49F5-B047-9488A8EFCBF5}"/>
                </msink:context>
              </emma:interpretation>
            </emma:emma>
          </inkml:annotationXML>
          <inkml:trace contextRef="#ctx0" brushRef="#br0">-3539-2797 512,'0'0'0,"26"0"0,26 0 0,-1 0 0,0 26 0,26-1 0,-26 1 0,-25 25 0,-1 26 0,-25-25 0,0 25 0,-25 0 0,-1 25 0,0-25 0,26 0 0,-25 0 0,50-1 0,-25 2 0,26-1 0,25-26 0,0 1 0,1-1 0,25-25 0,0 25 0,0-25 0,-26 25 0,26-25 0,-26 25 0,26-25 0,-50-26 0,24 25 0,0-25 0,-25 25 0,25-50 0,-26 25 0,27-25 0,-27-1 0,1 0 0</inkml:trace>
          <inkml:trace contextRef="#ctx0" brushRef="#br0" timeOffset="2121.6">-3103-2104 512,'0'0'0,"0"0"0,0 0 0,0 0 0,26 26 0,-26-26 0,25 0 0,2 0 0,-2 0 0,1 0 0,0-26 0,-1 26 0,1-26 0,-26 26 0,25 0 0,-25-25 0,-25 25 0,25 25 0,-26-25 0,-25 26 0,25 0 0,1-26 0,-27 25 0,26-25 0,26 27 0,0-3 0,0-24 0,0 0 0,26 0 0,-1 0 0,27-24 0,-26 24 0,-26 0 0,26-27 0,-26 27 0,0 0 0,0 0 0,-26 0 0,0 0 0,1 27 0,-27-27 0,0 24 0,27-24 0,-1 0 0,26 0 0,0 0 0,0 0 0,26-24 0,-1-3 0,1 27 0,25-25 0,-24 25 0,-27 0 0,25 0 0,-25 0 0,0 0 0</inkml:trace>
          <inkml:trace contextRef="#ctx0" brushRef="#br0" timeOffset="1201.2">-2641-2926 512,'0'0'0,"-26"26"0,1 26 0,-1-1 0,26 0 0,-26 2 0,1-29 0,-1 28 0,26-1 0,-25 0 0,-1-25 0,26 25 0,0-25 0,-26 26 0,1-27 0,-1 26 0,1-25 0,-1 25 0,26-25 0,0 0 0,0-26 0,0 25 0,0-25 0,0 26 0,26 0 0,-26-26 0,0 0 0,25 0 0,-25 0 0,26 0 0,-1 25 0,1-25 0,-26 0 0,26 0 0,-1 0 0,1 0 0,-26 0 0,25 0 0,-25 0 0,26 27 0,-26-27 0,26 0 0,-1 0 0,1 0 0,-1 0 0,1 0 0,1 0 0,-2-27 0,26 27 0,-25 0 0,0 0 0,25-25 0,0 25 0,-25-26 0,25 26 0,0 0 0,0 0 0,1 0 0,-26 0 0,0 0 0,-26 0 0,25 26 0,-25-26 0,26 0 0,-26 25 0,25-25 0,1 0 0,25 0 0,0 0 0,1-25 0,-1 25 0,27 25 0,-27-25 0,0 0 0,0 0 0,0 0 0,1 0 0,-1 27 0,0-27 0,-25 0 0,-1 0 0,27 0 0,-26 0 0,0 24 0,25-24 0,-26 0 0,1 0 0,-26 0 0</inkml:trace>
          <inkml:trace contextRef="#ctx0" brushRef="#br0" timeOffset="-249345.4">1490-3849 512,'0'0'0,"0"-26"0,0 26 0,0-25 0,0 25 0,0 0 0,0 0 0,-25 0 0,25 25 0,-26-25 0,0 52 0,-26-27 0,27 27 0,-26-1 0,25 1 0,0 0 0,1-3 0,-26 29 0,25-52 0,26 25 0,-26-25 0,26-1 0,0-25 0,26 0 0,-26 0 0,26-25 0,50-27 0,-24 27 0,-1-27 0,26 0 0,0 3 0,-25 22 0,24-24 0,-24 25 0,-1-25 0,-26 51 0,1-26 0,-26 26 0,0 26 0,-26-26 0,-25 51 0,0-25 0,-51 52 0,25-29 0,-1 29 0,1-1 0,26-26 0,25 1 0,1-28 0,-1 3 0,52-27 0,-1 0 0,27 0 0,24-27 0,28-22 0,24 22 0,-26-24 0,26 25 0,-24-25 0,-28 25 0,1 26 0,-51-25 0,-1 25 0,-25 25 0,-25 1 0,-26 0 0,-26 25 0,0 27 0,-52-2 0,52 1 0,-25 0 0,25-26 0,51 26 0,1-52 0,25 1 0,0 0 0,51 0 0,0-26 0,52-26 0,-1 0 0,27 0 0,25-24 0,-26-2 0,0 1 0,-25 0 0,-1-1 0,-25 1 0,-26 24 0,-25 3 0,-26-1 0,-26-2 0,-50 2 0,-27-1 0,-25 0 0,-1 26 0,1 0 0,0-25 0,-1 25 0,27 0 0,25-26 0,26 26 0,25-26 0,1-26 0,50 3 0,52-3 0,-26-26 0,52 27 0,26 0 0,-27-1 0,0 27 0,-25 0 0,-26 25 0,-51 0 0,-25 25 0,-26 0 0,-52 52 0,-50 0 0,-28 26 0,53-27 0,26 2 0</inkml:trace>
        </inkml:traceGroup>
      </inkml:traceGroup>
    </inkml:traceGroup>
    <inkml:traceGroup>
      <inkml:annotationXML>
        <emma:emma xmlns:emma="http://www.w3.org/2003/04/emma" version="1.0">
          <emma:interpretation id="{F44FD936-DAB4-436B-A64E-A7082CD27D8E}" emma:medium="tactile" emma:mode="ink">
            <msink:context xmlns:msink="http://schemas.microsoft.com/ink/2010/main" type="paragraph" rotatedBoundingBox="5965,10537 9073,8577 9556,9344 6449,11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29DAF-79AB-4211-A890-56D8A2B6EC9F}" emma:medium="tactile" emma:mode="ink">
              <msink:context xmlns:msink="http://schemas.microsoft.com/ink/2010/main" type="line" rotatedBoundingBox="5965,10537 9073,8577 9556,9344 6449,11303"/>
            </emma:interpretation>
          </emma:emma>
        </inkml:annotationXML>
        <inkml:traceGroup>
          <inkml:annotationXML>
            <emma:emma xmlns:emma="http://www.w3.org/2003/04/emma" version="1.0">
              <emma:interpretation id="{97565D6A-5B7D-4E1D-B166-314D16845859}" emma:medium="tactile" emma:mode="ink">
                <msink:context xmlns:msink="http://schemas.microsoft.com/ink/2010/main" type="inkWord" rotatedBoundingBox="5965,10537 9073,8577 9556,9344 6449,11303"/>
              </emma:interpretation>
            </emma:emma>
          </inkml:annotationXML>
          <inkml:trace contextRef="#ctx0" brushRef="#br0" timeOffset="-233121.4">-1358 204 512,'0'0'0,"0"0"0,25-25 0,-25 25 0,26-24 0,-26 24 0,0 0 0,0 0 0,0 0 0,-26 0 0,1 24 0,-26-24 0,-1 25 0,27-25 0,-52 27 0,51-2 0,-25-25 0,0 26 0,-1 25 0,-25-25 0,26 0 0,0-1 0,-1 27 0,1-26 0,0-1 0,25 26 0,1-25 0,25 0 0,0 25 0,128-25 0,-128-1 0,0 1 0,25 25 0,1-26 0,-26 27 0,26-1 0,-26-25 0,25 25 0,-25 1 0,0 0 0,0-2 0,0 2 0,-25-1 0,-1 0 0,-25 27 0,0-28 0,-1 2 0,0-1 0,-25 26 0,26-26 0,0 2 0,-26-4 0,26 3 0,-26-26 0,25 25 0,1-25 0,0 0 0,-26-1 0,77-25 0</inkml:trace>
          <inkml:trace contextRef="#ctx0" brushRef="#br0" timeOffset="-197200.6">-4308 2283 512,'0'0'0,"26"-25"0,-26 25 0,25-26 0,-25 0 0,26 26 0,-26-25 0,0-1 0,25 0 0,1 0 0,0-24 0,-1 24 0,-25 0 0,26-25 0,-1 25 0,27 0 0,-27 26 0,1-25 0,-1-1 0,28 0 0,-28-26 0,26 27 0,-25 1 0,25-29 0,-25 28 0,25-1 0,0-25 0,-25 25 0,25-25 0,0 25 0,1 0 0,-1 1 0,1 0 0,-1-27 0,0 26 0,-25 1 0,25-1 0,0 0 0,0 1 0,1-1 0,0 0 0,24 1 0,-50 25 0,51-25 0,-26-2 0,0 27 0,0-25 0,2-1 0,-2 0 0,0 26 0,-25-25 0,-1-1 0,26 26 0,-25-26 0,25 1 0,0-1 0,-25 26 0,25-26 0,1 0 0,-26 1 0,25 25 0,-25-25 0,-1-1 0,1 26 0,0-26 0,-1 26 0,-25-25 0,26 25 0,-1 0 0,-127-26 0,128 26 0,-26 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3:25.2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F9C168-B541-43BA-9772-D355DCA40686}" emma:medium="tactile" emma:mode="ink">
          <msink:context xmlns:msink="http://schemas.microsoft.com/ink/2010/main" type="writingRegion" rotatedBoundingBox="19678,13033 19781,13033 19781,13059 19678,13059"/>
        </emma:interpretation>
      </emma:emma>
    </inkml:annotationXML>
    <inkml:traceGroup>
      <inkml:annotationXML>
        <emma:emma xmlns:emma="http://www.w3.org/2003/04/emma" version="1.0">
          <emma:interpretation id="{F707F823-D36E-45D1-937B-B0A614C272AF}" emma:medium="tactile" emma:mode="ink">
            <msink:context xmlns:msink="http://schemas.microsoft.com/ink/2010/main" type="paragraph" rotatedBoundingBox="19678,13033 19781,13033 19781,13059 19678,13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4D1451-8794-49BE-9D40-D578348FA9CC}" emma:medium="tactile" emma:mode="ink">
              <msink:context xmlns:msink="http://schemas.microsoft.com/ink/2010/main" type="line" rotatedBoundingBox="19678,13033 19781,13033 19781,13059 19678,13059"/>
            </emma:interpretation>
          </emma:emma>
        </inkml:annotationXML>
        <inkml:traceGroup>
          <inkml:annotationXML>
            <emma:emma xmlns:emma="http://www.w3.org/2003/04/emma" version="1.0">
              <emma:interpretation id="{EC83472D-60F2-49C6-81AF-A0845E4AECD6}" emma:medium="tactile" emma:mode="ink">
                <msink:context xmlns:msink="http://schemas.microsoft.com/ink/2010/main" type="inkWord" rotatedBoundingBox="19678,13033 19781,13033 19781,13059 19678,13059">
                  <msink:destinationLink direction="with" ref="{3FEA37CD-140D-4326-B70C-3A1D50C69027}"/>
                </msink:context>
              </emma:interpretation>
            </emma:emma>
          </inkml:annotationXML>
          <inkml:trace contextRef="#ctx0" brushRef="#br0">9238 4541 512,'26'-26'0,"-26"26"0,26 0 0,-26 0 0,25 0 0,1 0 0,-26 0 0,0 0 0,0 0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4:01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9F5C16-237C-4E14-9AF1-21C5CFB0FD8B}" emma:medium="tactile" emma:mode="ink">
          <msink:context xmlns:msink="http://schemas.microsoft.com/ink/2010/main" type="writingRegion" rotatedBoundingBox="564,14162 5916,14162 5916,16164 564,16164"/>
        </emma:interpretation>
      </emma:emma>
    </inkml:annotationXML>
    <inkml:traceGroup>
      <inkml:annotationXML>
        <emma:emma xmlns:emma="http://www.w3.org/2003/04/emma" version="1.0">
          <emma:interpretation id="{CC9AB98D-320D-419B-93A6-D50CFF7CA233}" emma:medium="tactile" emma:mode="ink">
            <msink:context xmlns:msink="http://schemas.microsoft.com/ink/2010/main" type="paragraph" rotatedBoundingBox="564,14162 5916,14162 5916,16164 564,16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99055-5D0F-4434-A2F2-328E9EA6A142}" emma:medium="tactile" emma:mode="ink">
              <msink:context xmlns:msink="http://schemas.microsoft.com/ink/2010/main" type="line" rotatedBoundingBox="564,14162 5916,14162 5916,16164 564,16164"/>
            </emma:interpretation>
          </emma:emma>
        </inkml:annotationXML>
        <inkml:traceGroup>
          <inkml:annotationXML>
            <emma:emma xmlns:emma="http://www.w3.org/2003/04/emma" version="1.0">
              <emma:interpretation id="{196EFD35-BB5E-4F21-B2A1-534608B5B157}" emma:medium="tactile" emma:mode="ink">
                <msink:context xmlns:msink="http://schemas.microsoft.com/ink/2010/main" type="inkWord" rotatedBoundingBox="564,14162 5916,14162 5916,16164 564,16164"/>
              </emma:interpretation>
            </emma:emma>
          </inkml:annotationXML>
          <inkml:trace contextRef="#ctx0" brushRef="#br0">-8927 5901 512,'0'-26'0,"0"26"0,0-26 0,-26-24 0,26 24 0,0 0 0,-25 26 0,25-26 0,-26 1 0,1-1 0,-1 26 0,0-26 0,-25 26 0,26 26 0,-27-26 0,27 0 0,-26 26 0,-2-26 0,2 25 0,0 1 0,-26 0 0,26 0 0,0-1 0,25 26 0,-25-25 0,25 0 0,-26-1 0,27 27 0,-1-27 0,0 1 0,26 0 0,-25 26 0,25-27 0,0-1 0,0 3 0,25-2 0,-25 27 0,26-27 0,0 1 0,-1 25 0,-25-24 0,26-2 0,0 26 0,0-25 0,0-1 0,-1 1 0,26 0 0,-25-1 0,0 1 0,-1-26 0,26 26 0,1-1 0,-27-25 0,52 26 0,-50-26 0,24 0 0,-26 26 0,1-26 0,25 25 0,-51-25 0,51 0 0,-51 0 0,26 0 0</inkml:trace>
          <inkml:trace contextRef="#ctx0" brushRef="#br0" timeOffset="873.6">-8696 6133 512,'0'0'0,"0"0"0,0 25 0,26-25 0,-26 0 0,26 24 0,-1 3 0,-25-27 0,26 25 0,-1 1 0,1 0 0,25-26 0,-25 25 0,25 1 0,1-26 0,-26 26 0,25-26 0,0 0 0,0 0 0,1 0 0,-27 0 0,26 0 0,1-26 0,0 26 0,-1-26 0,-25 26 0,-1-25 0,1-1 0,-1 0 0,-25 1 0,26-2 0,-26-22 0,0 22 0,-26 2 0,1-1 0,-1-25 0,1 25 0,-1 26 0,-25-26 0,-1 26 0,-25 0 0,51 0 0,-25 0 0,-26 26 0,26-26 0,0 26 0,0 25 0,-2-25 0,2 26 0,26-27 0,-1 26 0,0 0 0,26 0 0,0 1 0,-25 0 0,50-2 0,-25 2 0,0-1 0,26 0 0,0 1 0,-1-1 0,1-25 0,-1-1 0,-25 0 0</inkml:trace>
          <inkml:trace contextRef="#ctx0" brushRef="#br0" timeOffset="1747.2">-7438 6286 512,'0'0'0,"0"25"0,0-25 0,-26 0 0,26 26 0,0 0 0,0 26 0,-25-2 0,-2 2 0,1 25 0,1-26 0,25 26 0,-26-26 0,1 1 0,25 25 0,-26-26 0,26-25 0,0-1 0,0 2 0,-26-2 0,26-25 0,0 0 0,0 0 0,0-25 0,26-2 0,-26-24 0,26 0 0,-1-1 0,-25 0 0,51 2 0,-25 24 0,1-25 0,-2-1 0,26 1 0,-25 25 0,25-25 0,-25 51 0,25-26 0,-25 1 0,-1 0 0,26 25 0,-25 25 0,0-25 0,-1 25 0,27 1 0,-26 0 0,0 25 0,-1 0 0,-25-25 0,26 25 0,-26 1 0,0 25 0,0-26 0,-26 0 0,26 1 0,-25 25 0,-1-26 0,0-26 0,26 27 0,-25-27 0,25 1 0,0 0 0,0-26 0</inkml:trace>
          <inkml:trace contextRef="#ctx0" brushRef="#br0" timeOffset="2542.8">-6463 6337 512,'0'0'0,"0"0"0,25 26 0,-25-1 0,26 2 0,-1 23 0,1-24 0,25 25 0,-25 1 0,25-1 0,0 0 0,27 26 0,-27-25 0,26-27 0,-26 27 0,0-1 0,1-25 0,-52-1 0</inkml:trace>
          <inkml:trace contextRef="#ctx0" brushRef="#br0" timeOffset="2168.4">-5848 5952 512,'0'0'0,"0"0"0,0 26 0,0-26 0,-26 51 0,1-25 0,-1 52 0,1-2 0,-27 1 0,1 25 0,0 1 0,0 0 0,-1-26 0,0 25 0,1-25 0,0 26 0,25-25 0,1-2 0,-1-25 0,1 0 0,25-25 0</inkml:trace>
          <inkml:trace contextRef="#ctx0" brushRef="#br0" timeOffset="3291.6">-5642 7082 512,'0'0'0,"0"0"0,0 0 0,0 25 0,-26 0 0,26 1 0,0 25 0,-25 1 0,25-27 0,-26 27 0,-1-1 0,2 0 0,25-25 0,0 25 0,-26-25 0,26 0 0,0-1 0,0 1 0,0 0 0,0-26 0,0 0 0,0 0 0,0-26 0,0 26 0,26-51 0,-26 25 0,25-25 0,-25 25 0,27-26 0,-1 2 0,-1-2 0,1 1 0,-1 25 0,1-25 0,0 25 0,-1 0 0,1 1 0,-1 0 0,27 25 0,-27 0 0,1 0 0,-1 0 0,1 0 0,0 25 0,-1-25 0,2 25 0,-2 27 0,1-27 0,25 1 0,-51 25 0,51-25 0,-25 26 0,0-27 0,-26 0 0,25 1 0,-25 0 0,0-26 0,0 0 0,0 0 0</inkml:trace>
          <inkml:trace contextRef="#ctx0" brushRef="#br0" timeOffset="4087.2">-4539 7338 512,'0'0'0,"0"0"0,0 0 0,0 0 0,0 0 0,0 0 0,0 0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5:43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E53C45-4521-4FAE-B3A1-2BFC3A99EA87}" emma:medium="tactile" emma:mode="ink">
          <msink:context xmlns:msink="http://schemas.microsoft.com/ink/2010/main" type="writingRegion" rotatedBoundingBox="17895,8312 16861,13624 14184,13103 15219,7791">
            <msink:destinationLink direction="with" ref="{03109550-49B1-4557-A61C-B10FB29A1032}"/>
          </msink:context>
        </emma:interpretation>
      </emma:emma>
    </inkml:annotationXML>
    <inkml:traceGroup>
      <inkml:annotationXML>
        <emma:emma xmlns:emma="http://www.w3.org/2003/04/emma" version="1.0">
          <emma:interpretation id="{DC3A848D-1A37-4943-9299-BABEBE800187}" emma:medium="tactile" emma:mode="ink">
            <msink:context xmlns:msink="http://schemas.microsoft.com/ink/2010/main" type="paragraph" rotatedBoundingBox="17895,8312 16861,13624 14184,13103 15219,7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A197D-5475-43EF-A26C-6C3D17996BAD}" emma:medium="tactile" emma:mode="ink">
              <msink:context xmlns:msink="http://schemas.microsoft.com/ink/2010/main" type="line" rotatedBoundingBox="17895,8312 16861,13624 14184,13103 15219,7791"/>
            </emma:interpretation>
          </emma:emma>
        </inkml:annotationXML>
        <inkml:traceGroup>
          <inkml:annotationXML>
            <emma:emma xmlns:emma="http://www.w3.org/2003/04/emma" version="1.0">
              <emma:interpretation id="{9F86E8C7-D270-4809-8D0B-201EC90D7A61}" emma:medium="tactile" emma:mode="ink">
                <msink:context xmlns:msink="http://schemas.microsoft.com/ink/2010/main" type="inkWord" rotatedBoundingBox="14184,13103 15219,7791 17895,8312 16861,13624">
                  <msink:destinationLink direction="with" ref="{1AA072B0-81E4-46D3-9877-EE9A8D3949DE}"/>
                </msink:context>
              </emma:interpretation>
            </emma:emma>
          </inkml:annotationXML>
          <inkml:trace contextRef="#ctx0" brushRef="#br0">5877-513 512,'0'0'0,"0"25"0,0 2 0,52-2 0,-26-1 0,25 29 0,26-2 0,-1 0 0,1 27 0,-26-28 0,1 27 0,-26-25 0,-26-1 0,0 26 0,-26-26 0,-51 1 0,26-1 0,-52 0 0,1 1 0,-2-1 0,2 26 0,0-26 0,-1 1 0,1-1 0,-360 0 0,384 1 0,27 24 0,25-24 0,1-1 0,-1 0 0,1-25 0,-1 25 0,0 1 0,1-1 0,-26 0 0,-1-25 0,27 25 0,-27-25 0,-25 0 0,51 0 0,1-26 0,-1 25 0,0-25 0,26 0 0</inkml:trace>
          <inkml:trace contextRef="#ctx0" brushRef="#br0" timeOffset="936">7391 128 512,'0'0'0,"-25"27"0,-27-27 0,1 24 0,-27 1 0,27 2 0,-51-2 0,51 1 0,-26-26 0,-27 26 0,28-1 0,-1-25 0,-26 26 0,27-26 0,-1 0 0,-1 26 0,27-26 0,-26 25 0,51-25 0,1 26 0,-1-26 0,1 26 0,25-26 0,0 26 0,0-26 0,0 25 0,-26 0 0,26-25 0,-26 26 0,1 0 0,25 0 0,-26-1 0,1 1 0,25-26 0,-437 26 0,437-1 0,0 27 0,0-27 0,0 0 0,0 27 0,-25-26 0,25 25 0,-26-25 0,-26 25 0,26-25 0,1 26 0,25-2 0,0 2 0,0-1 0,0 0 0,0 1 0,25-26 0,1 24 0,0 2 0,0-1 0,-26 1 0,26-27 0,-26 26 0,0 2 0,0-29 0,0 28 0,0-27 0,0 27 0,0-27 0,0 27 0,-26-27 0,26 27 0,26-26 0,-26-1 0</inkml:trace>
          <inkml:trace contextRef="#ctx0" brushRef="#br0" timeOffset="2028">4466 3002 512,'0'0'0,"25"-26"0,1 26 0,25 0 0,1 26 0,25-1 0,-26 0 0,26 27 0,-26-26 0,1 25 0,-1 1 0,-26-27 0,2 27 0,-27-1 0,26 0 0,-52 1 0,26-1 0,-27 0 0,27 1 0,0 24 0,0-24 0,0-1 0,0 26 0,27-26 0,-1 26 0,-26-25 0,25-1 0,-25 0 0,0 1 0,0-1 0,0-26 0,0 27 0,-25-26 0,25 25 0,0-26 0,0 27 0,25-27 0,-25 28 0,26-29 0,-1 28 0,1-27 0,0 27 0,-1-27 0,1 27 0,25-27 0,0 2 0,-25-2 0,25 0 0,1-25 0,-26 26 0,-1-26 0</inkml:trace>
          <inkml:trace contextRef="#ctx0" brushRef="#br0" timeOffset="2948.4">5518 2951 512,'-25'0'0,"25"25"0,-26 1 0,0-1 0,0 0 0,0 27 0,1-26 0,-26 25 0,-1-25 0,27 25 0,-26-24 0,-1 22 0,27-22 0,-26 24 0,25-25 0,-1 25 0,2-25 0,-1 25 0,26-25 0,-25 0 0,25 24 0,-26-24 0,26 0 0,26 0 0,-26 25 0,25-25 0,1 25 0,-1-25 0,2-1 0,-1 0 0,-1 2 0,1-2 0,-26 1 0,25 0 0,-25-26 0,0 25 0,26-25 0,-26 26 0,26 0 0,25-26 0,-26 25 0,1 1 0,25 0 0,0 0 0,1-1 0,-26 0 0,25-25 0,-25 26 0,25 0 0,-25-26 0,-1 26 0,1-26 0,0 25 0,-1-25 0,1 0 0,-1 26 0,1-26 0,0 25 0,-1-25 0,1 26 0,-1-26 0,2 26 0,-1-1 0,-1-25 0,1 26 0,-1-26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6:54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109550-49B1-4557-A61C-B10FB29A1032}" emma:medium="tactile" emma:mode="ink">
          <msink:context xmlns:msink="http://schemas.microsoft.com/ink/2010/main" type="inkDrawing" rotatedBoundingBox="1577,5252 21419,1225 24186,14858 4343,18884" hotPoints="2349,9773 4971,4647 11781,3515 22976,8826 14301,17336 3850,14873" semanticType="enclosure" shapeName="Hexagon">
            <msink:sourceLink direction="with" ref="{2C7134F0-D0D1-404B-B590-A1EFEB1C4ECD}"/>
            <msink:sourceLink direction="with" ref="{16E53C45-4521-4FAE-B3A1-2BFC3A99EA87}"/>
            <msink:sourceLink direction="with" ref="{6287D331-0869-47DF-A0C1-0E9A9B0FACA3}"/>
            <msink:sourceLink direction="with" ref="{E5035367-75FE-4234-9EB8-18323B715320}"/>
            <msink:sourceLink direction="with" ref="{BE716BD9-D514-4282-8BA1-A586988C6FBD}"/>
            <msink:destinationLink direction="with" ref="{75E9ADC7-EF7B-455E-BBA3-6B3659021978}"/>
            <msink:destinationLink direction="with" ref="{3FEA37CD-140D-4326-B70C-3A1D50C69027}"/>
          </msink:context>
        </emma:interpretation>
      </emma:emma>
    </inkml:annotationXML>
    <inkml:trace contextRef="#ctx0" brushRef="#br0">7749 616 512,'-51'0'0,"-2"0"0,-23-26 0,-78 26 0,26 26 0,-52-26 0,1 0 0,-2 0 0,-23 0 0,-1-26 0,-1 26 0,-24 0 0,-2 26 0,2-26 0,24 25 0,-51 0 0,27 1 0,25 26 0,-27-27 0,1 27 0,1-1 0,25 25 0,-26-24 0,-1 51 0,53-26 0,-26 0 0,-1 25 0,27 1 0,-1 1 0,26-3 0,1 2 0,-2 24 0,27-23 0,0 24 0,26 0 0,-27 26 0,26 26 0,1-26 0,0 26 0,-2 26 0,2-28 0,-1 1 0,27-25 0,-28 51 0,53-24 0,-26-3 0,26 27 0,-26 1 0,26-1 0,0 0 0,0 1 0,24-1 0,-24 1 0,231-1 0,-206 0 0,1 1 0,-1-2 0,1 2 0,-2 0 0,1-2 0,26 1 0,0 1 0,0-27 0,0 1 0,26-1 0,-26-25 0,27 26 0,-2-26 0,-25 0 0,26-26 0,-1 26 0,1-26 0,0-25 0,-1 25 0,-25-25 0,26 0 0,-1-1 0,1 2 0,0-3 0,-26-24 0,25 27 0,1-28 0,-26 1 0,25 0 0,1-1 0,0-25 0,-1 1 0,-25-1 0,27 0 0,-2-25 0,1 25 0,-26-24 0,26-3 0,-1 28 0,-25-52 0,26 25 0,-26 1 0,25 0 0,1-26 0,-26 25 0,26 1 0,-1 0 0,1-26 0,-1 25 0,1 27 0,0-26 0,-1-1 0,26 0 0,-25 27 0,26-26 0,-26 25 0,-1-25 0,27 25 0,-27-25 0,1 26 0,25-27 0,-25 26 0,-1-26 0,1 27 0,-1-27 0,27 1 0,-27 0 0,2-26 0,-2 25 0,1-25 0,0 27 0,-1-2 0,1-25 0,-1 25 0,1-25 0,25 26 0,-25 0 0,-1-26 0,27 25 0,-1-25 0,1 26 0,-1 0 0,26-1 0,-26-25 0,52 26 0,-27 0 0,28-1 0,-2 1 0,26 0 0,26-1 0,-25 27 0,24-27 0,1 27 0,1-27 0,-2 27 0,26 0 0,-24 24 0,24-25 0,-24 0 0,24 1 0,-26-1 0,2 1 0,24-2 0,-25 2 0,0-26 0,0-1 0,-26-25 0,27 26 0,-27-26 0,25 0 0,2 0 0,-27 0 0,0 26 0,26-26 0,-26 0 0,26 25 0,-25-25 0,25 26 0,-1 0 0,-25-1 0,27 2 0,-27-2 0,0 26 0,1-25 0,-1 25 0,-26 0 0,26-25 0,-24 26 0,-2-2 0,26 2 0,-26-1 0,2-25 0,-27 25 0,25-25 0,-25-1 0,26 1 0,-26 1 0,0-3 0,25 1 0,-25-25 0,0 27 0,26-2 0,-26 1 0,25 0 0,1-26 0,0 25 0,0-25 0,-2 0 0,27 0 0,1 0 0,-1 0 0,0 0 0,0-25 0,26-1 0,0 0 0,0 1 0,26-27 0,-27 1 0,28-26 0,-2 0 0,0 0 0,27-51 0,-27 0 0,27-1 0,-27-50 0,27 25 0,-1-26 0,-1-25 0,2 25 0,-1-51 0,1 26 0,-1-26 0,26 26 0,-26-26 0,26 0 0,0 0 0,-26 1 0,0-1 0,-25 26 0,25 26 0,-25-27 0,0 27 0,-1-27 0,-25 27 0,0 25 0,0-26 0,0 26 0,-26 1 0,0-2 0,1 1 0,-1 26 0,0-1 0,-26 2 0,27-2 0,-1 27 0,-25-27 0,25 27 0,1-1 0,-27 1 0,26-1 0,-25 26 0,26-26 0,-53 26 0,27 0 0,-1 0 0,2 0 0,-28 0 0,27 0 0,-26 26 0,-26 0 0,26 0 0,52-1 0,-78 1 0,-26-1 0,27 27 0,-27 0 0,1-27 0,-1 52 0,-25-26 0,26 1 0,-26-1 0,0 0 0,0 1 0,0 25 0,-26-26 0,26 26 0,-25-26 0,-1 1 0,1-2 0,-1 2 0,0 1 0,-25-3 0,26 1 0,-52 1 0,25-1 0,0 0 0,-24 26 0,-27-25 0,26-1 0,-25 0 0,-1 1 0,0 25 0,1-26 0,-26 26 0,-1-26 0,1 26 0,-26-25 0,25 25 0,1 0 0,-25-25 0,24 25 0,1-27 0,-26 27 0,-1-25 0,-24-1 0,26 1 0,-27-1 0,26-25 0,-25-2 0,-1-23 0,0-1 0,0 0 0,1-26 0,0 1 0,-27-26 0,27-1 0,-27-24 0,-24 24 0,24-50 0,1 25 0,-26-51 0,26 26 0,-27-1 0,28-25 0,-28 25 0,2 1 0,-2-1 0,2 26 0,-1 0 0,0 0 0,0 1 0,-25-2 0,-1 28 0,26-2 0,0 1 0,-25 25 0,-1 0 0,26 0 0,-25 27 0,25-1 0,1 25 0,24-25 0,27 1 0,-26-1 0,25 25 0,26-25 0,-26 26 0,27 25 0,25 0 0,24 26 0,27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2:37.7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035367-75FE-4234-9EB8-18323B715320}" emma:medium="tactile" emma:mode="ink">
          <msink:context xmlns:msink="http://schemas.microsoft.com/ink/2010/main" type="writingRegion" rotatedBoundingBox="5218,10489 12211,11033 12112,12305 5119,11761">
            <msink:destinationLink direction="with" ref="{03109550-49B1-4557-A61C-B10FB29A1032}"/>
          </msink:context>
        </emma:interpretation>
      </emma:emma>
    </inkml:annotationXML>
    <inkml:traceGroup>
      <inkml:annotationXML>
        <emma:emma xmlns:emma="http://www.w3.org/2003/04/emma" version="1.0">
          <emma:interpretation id="{7744235A-00AF-407B-AD0F-4D105D35FCCF}" emma:medium="tactile" emma:mode="ink">
            <msink:context xmlns:msink="http://schemas.microsoft.com/ink/2010/main" type="paragraph" rotatedBoundingBox="5218,10489 12211,11033 12112,12305 5119,11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6F2858-4CDF-4FD5-9BED-65C820F12B2E}" emma:medium="tactile" emma:mode="ink">
              <msink:context xmlns:msink="http://schemas.microsoft.com/ink/2010/main" type="line" rotatedBoundingBox="5218,10489 12211,11033 12112,12305 5119,11761"/>
            </emma:interpretation>
          </emma:emma>
        </inkml:annotationXML>
        <inkml:traceGroup>
          <inkml:annotationXML>
            <emma:emma xmlns:emma="http://www.w3.org/2003/04/emma" version="1.0">
              <emma:interpretation id="{64707393-E7A0-4B07-B08F-4531FBEDE8B5}" emma:medium="tactile" emma:mode="ink">
                <msink:context xmlns:msink="http://schemas.microsoft.com/ink/2010/main" type="inkWord" rotatedBoundingBox="5241,10422 10384,10928 10260,12189 5117,11683"/>
              </emma:interpretation>
            </emma:emma>
          </inkml:annotationXML>
          <inkml:trace contextRef="#ctx0" brushRef="#br0">-409 3285 512,'0'0'0,"0"-27"0,26 27 0,-26-25 0,0 25 0,25-26 0,-50 0 0,25 1 0,-26-1 0,26 0 0,-26 1 0,-25 25 0,26-27 0,-27 27 0,1 0 0,0 27 0,0-27 0,0 25 0,-2 1 0,2 0 0,0-1 0,25 27 0,1-27 0,-1 2 0,1-2 0,25-1 0,0 3 0,25-1 0,-25-26 0,26 0 0,-26 25 0,51-25 0,-25-25 0,-1 25 0,26 0 0,2-26 0,-28-1 0,26 3 0,1-1 0,-27-2 0,26 2 0,-25-1 0,0 0 0,-1 26 0,1-25 0,-1-1 0,1 26 0,-26 0 0,26-26 0,-26 26 0,25-25 0,-25 25 0,27 0 0,-27 0 0,0 0 0,0 0 0,0 0 0,0 0 0,0 0 0,0 0 0,0 0 0,0 0 0,0 0 0,0 0 0,0 0 0,0 0 0,0 0 0,0 0 0,0 0 0,0 0 0,0 0 0,0 0 0,0 0 0,0 0 0,0 0 0,0 0 0,0 0 0,0 0 0,0 0 0,0 0 0,0 0 0,0 0 0,0 0 0,0 0 0,0 0 0,0 0 0,0 0 0,0 0 0</inkml:trace>
          <inkml:trace contextRef="#ctx0" brushRef="#br0" timeOffset="-982.8">-1358 3079 512,'0'0'0,"0"25"0,0 1 0,0 0 0,-26-1 0,26 27 0,-25 0 0,-1 24 0,0-50 0,1 25 0,25 0 0,-26-25 0,26-26 0,0 25 0,0-25 0,0 0 0,0 0 0,0-25 0,0-1 0,0-25 0,0 0 0,0-2 0,0 4 0,0-29 0,0 27 0,26-1 0,-1-25 0,-25 26 0,26 26 0,0-27 0,25 26 0,-26 1 0,27-1 0,0 26 0,-1 26 0,0-1 0,-25 1 0,25 26 0,-25-27 0,-26 1 0</inkml:trace>
          <inkml:trace contextRef="#ctx0" brushRef="#br0" timeOffset="-1840.8">-1871 2232 512,'0'0'0,"0"0"0,0 26 0,0-1 0,0 1 0,0 50 0,-26 2 0,26-1 0,-25 25 0,-1 1 0,0 0 0,1 0 0,-1-27 0,1 1 0,-1 0 0,26-25 0,0 0 0,-26-3 0,26-22 0,0-1 0,0-26 0</inkml:trace>
          <inkml:trace contextRef="#ctx0" brushRef="#br0" timeOffset="-2340">-3231 2565 512,'0'0'0,"0"0"0,0 26 0,0-26 0,0 0 0,0 26 0,-26 26 0,26-2 0,0 2 0,-25-1 0,-1 0 0,26 1 0,-25-1 0,-1 0 0,26-26 0,-26 27 0,26-26 0,-25 0 0,25-1 0,0-25 0,0 0 0,0 0 0,0 0 0,0-25 0,0-1 0,0-25 0,0 24 0,25-23 0,-25-1 0,26-27 0,0 27 0,-1 0 0,1-26 0,-1 52 0,27-27 0,-27 26 0,26 0 0,-25 1 0,25 25 0,1 25 0,-26-25 0,25 26 0,0 0 0,-25-1 0,0 2 0,25 23 0,-51 2 0,25-1 0,-25 0 0,26 27 0,-26-27 0,0-1 0,0 2 0,0-26 0,0 0 0,0-1 0,0-25 0</inkml:trace>
          <inkml:trace contextRef="#ctx0" brushRef="#br0" timeOffset="-4258.8">-4463 2206 512,'0'0'0,"0"0"0,0 0 0,0-25 0,0 25 0,0 0 0,-25 0 0,-26 25 0,-1-25 0,1 26 0,-26 0 0,26 25 0,-52 0 0,52 1 0,-26-1 0,0 0 0,0 0 0,52 26 0,-27-50 0,27 23 0,-2 2 0,27-27 0,0 27 0,27-27 0,24 1 0,0-26 0,26 26 0,25-26 0,-25 0 0,27 0 0,-28 0 0,1 0 0,-26 0 0,1 0 0,-27 0 0,-25 0 0,0 0 0,26 0 0</inkml:trace>
          <inkml:trace contextRef="#ctx0" brushRef="#br0" timeOffset="-3338.4">-4052 2565 512,'0'0'0,"0"26"0,26-26 0,-1 0 0,-25 26 0,26-26 0,-1 0 0,28 0 0,-28 0 0,26 0 0,-25 0 0,25 0 0,-25 0 0,-1-26 0,27 0 0,-27 26 0,-25-25 0,26-1 0,-26 1 0,0-1 0,0 0 0,-26 1 0,1-2 0,-1 2 0,-25 0 0,25 25 0,-25-26 0,0 26 0,0 26 0,-27-26 0,27 25 0,-1 27 0,1-1 0,0 0 0,0 0 0,25 26 0,26-25 0,0-1 0,0-25 0,26 25 0,25 0 0,-25-25 0,-1 0 0,26 0 0,1-1 0,-1 1 0,1-1 0,-26-25 0</inkml:trace>
          <inkml:trace contextRef="#ctx0" brushRef="#br0" timeOffset="32229.6">-383 2848 512,'0'-26'0,"0"26"0,0 0 0,0 0 0,0-26 0,0 26 0,-26 0 0,26 0 0,0 0 0,-26 0 0,1 0 0,25 0 0,-26 0 0,1 26 0,25-26 0,-26 0 0,0 26 0,1-26 0,25 0 0,-26 25 0,1-25 0,-1 26 0,0 0 0,26-26 0,-25 26 0,-1-1 0,26-25 0,0 26 0,0-26 0,0 25 0,0 0 0,0-25 0,0 27 0,0-2 0,0 1 0,0 0 0,26-1 0,-26 1 0,25-26 0,1 26 0,-26-26 0,26 25 0,-26-25 0,25 27 0,1-27 0,-26 0 0,25 0 0,1 25 0,0-25 0,-1 0 0,-25 0 0,26-25 0,-1 25 0,1-27 0,-26 27 0,26-25 0,-1-1 0,27-25 0,-26 25 0,-26 0 0,26 26 0,-1-25 0,-25-2 0,26 2 0,-26 0 0,0-1 0,0 1 0,0-1 0,0-26 0,-26 27 0,26-1 0,-25 0 0,-1 1 0,0-1 0,1 26 0,-27-26 0,26 26 0,0 0 0,-25 0 0,26 26 0,-27-26 0,27 26 0,-1-1 0,1 1 0,-1 0 0,0 25 0,1-25 0,-1 25 0,1 0 0,25-26 0,-26 27 0,26-26 0,0 0 0,0 25 0,26-25 0,-1-26 0,1 25 0,-1 2 0,1-27 0,0 0 0,25 25 0,0-25 0,0 0 0,0-25 0,-25 25 0,25 0 0,-24-27 0,24 2 0,-25-1 0,-1 0 0,26-25 0,-25-27 0,-26 28 0,26 24 0,-26-25 0,25-1 0,-50 1 0,25 0 0,0 25 0,-26 0 0,26 1 0,0 0 0,-26 25 0,1-27 0,-1 27 0,-25 0 0,51 0 0,-51 0 0,24 27 0,-24-2 0,25 0 0,-25 27 0,0-1 0,25-25 0,-25 25 0,0 1 0,25-27 0,1 26 0,-1 1 0,1-1 0,25-25 0,0 25 0,0-25 0,25-1 0,1 27 0,-1-52 0,1 24 0,25 3 0,0-27 0,1 0 0,-27 0 0,52-27 0,-51 27 0,26-24 0,-1-1 0,-25-2 0,-1-24 0,1 0 0,-1-1 0,1-25 0,-26 26 0,0 26 0,0-27 0,0 1 0,0-1 0,-26 27 0,26-1 0,-25 0 0,-1 1 0,1 0 0,-1 25 0,0-27 0,1 54 0,-27-27 0,26 25 0,-25 0 0,0 1 0,25-26 0</inkml:trace>
        </inkml:traceGroup>
        <inkml:traceGroup>
          <inkml:annotationXML>
            <emma:emma xmlns:emma="http://www.w3.org/2003/04/emma" version="1.0">
              <emma:interpretation id="{C288DA5F-C46B-4024-A26D-7AE91515D7AC}" emma:medium="tactile" emma:mode="ink">
                <msink:context xmlns:msink="http://schemas.microsoft.com/ink/2010/main" type="inkWord" rotatedBoundingBox="11658,11631 12061,11238 12292,11475 11889,11867"/>
              </emma:interpretation>
            </emma:emma>
          </inkml:annotationXML>
          <inkml:trace contextRef="#ctx0" brushRef="#br0" timeOffset="1965.6">1310 3027 512,'0'0'0,"0"0"0,26 0 0,-1 0 0,1 0 0,0 0 0,0 0 0,25-25 0,1-1 0,-1 26 0,-26-25 0,1-1 0,25 0 0,-25 26 0,-26-26 0,25 1 0,-50 25 0,25-26 0,-26 26 0,-25 0 0,25 0 0,-25 26 0,0-1 0,0-25 0,-1 52 0,26-1 0,-25 0 0,25 1 0,1-1 0,50 0 0,-25-25 0,51 0 0,-25-1 0,52-25 0,-53 27 0,1-27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5:51.6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716BD9-D514-4282-8BA1-A586988C6FBD}" emma:medium="tactile" emma:mode="ink">
          <msink:context xmlns:msink="http://schemas.microsoft.com/ink/2010/main" type="writingRegion" rotatedBoundingBox="17035,9312 13054,17057 11730,16376 15712,8631">
            <msink:destinationLink direction="with" ref="{03109550-49B1-4557-A61C-B10FB29A1032}"/>
          </msink:context>
        </emma:interpretation>
      </emma:emma>
    </inkml:annotationXML>
    <inkml:traceGroup>
      <inkml:annotationXML>
        <emma:emma xmlns:emma="http://www.w3.org/2003/04/emma" version="1.0">
          <emma:interpretation id="{5EEAE0C2-A44C-49FC-AD22-6404DF816DDD}" emma:medium="tactile" emma:mode="ink">
            <msink:context xmlns:msink="http://schemas.microsoft.com/ink/2010/main" type="paragraph" rotatedBoundingBox="17035,9312 13054,17057 11730,16376 15712,8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D6E6A5-8978-4481-B77D-D3E9F9C26AC5}" emma:medium="tactile" emma:mode="ink">
              <msink:context xmlns:msink="http://schemas.microsoft.com/ink/2010/main" type="line" rotatedBoundingBox="17035,9312 13054,17057 11730,16376 15712,8631"/>
            </emma:interpretation>
          </emma:emma>
        </inkml:annotationXML>
        <inkml:traceGroup>
          <inkml:annotationXML>
            <emma:emma xmlns:emma="http://www.w3.org/2003/04/emma" version="1.0">
              <emma:interpretation id="{3A43608D-4A30-4A7F-A8F6-0B1E7C3AC68C}" emma:medium="tactile" emma:mode="ink">
                <msink:context xmlns:msink="http://schemas.microsoft.com/ink/2010/main" type="inkWord" rotatedBoundingBox="17035,9312 13054,17057 11730,16376 15712,8631"/>
              </emma:interpretation>
            </emma:emma>
          </inkml:annotationXML>
          <inkml:trace contextRef="#ctx0" brushRef="#br0">5774 410 512,'0'0'0,"-25"0"0,25 0 0,-26 0 0,1 26 0,-1-26 0,0 26 0,26-26 0,0 26 0,0-1 0,26 0 0,0-25 0,25 26 0,-26 0 0,27-26 0,-27 0 0,1 0 0,-1-26 0,-25 0 0,0 26 0,0-50 0,-25 24 0,-1 0 0,1 0 0,-27 1 0,27-1 0,-26 0 0,25 26 0,0 0 0,26 0 0,0 26 0,0 0 0,0-1 0,26 1 0,0 0 0,-1 0 0,1-1 0,25-25 0,-25 25 0,-1-25 0,1 0 0,-26 0 0,0-25 0,0 0 0,-26-1 0,1 0 0,-27 0 0,27 1 0,-26 25 0,25 0 0,0 25 0,1 1 0,25-26 0</inkml:trace>
          <inkml:trace contextRef="#ctx0" brushRef="#br0" timeOffset="1653.6">4851 3285 512,'0'0'0,"0"0"0,-26 0 0,-25 25 0,25-1 0,1-24 0,25 27 0,-26-27 0,26 26 0,26-1 0,-1-25 0,1 0 0,0 26 0,-1-26 0,1 0 0,-26 0 0,25 0 0,-25 0 0,-25 0 0,25 0 0,-51 0 0,25 0 0,0 0 0,1 26 0,-1-26 0,26 25 0,0 1 0,0-1 0,26 1 0,-1 0 0,27 0 0,-27-1 0,26-25 0,-25 25 0,0-25 0,-1 0 0,1-25 0,-26 25 0,-26 0 0,1-25 0,-27 25 0,27-26 0,-1 26 0,-25 0 0,25 0 0,1 0 0,25 0 0,0 0 0,25 0 0,1 0 0,25 0 0,-25 26 0,25-52 0,0 26 0,-25 0 0,-1-26 0,2 26 0,-54-26 0,27 1 0,-25 25 0,-26-26 0,25 1 0,-25 25 0,51 0 0,-26 0 0,26 0 0,0 0 0,26 0 0,-1 25 0,27-25 0,-1 0 0,-51 0 0,25 0 0,-25 0 0,0-25 0,0 25 0,0-26 0,-25 0 0,25 1 0,-26-1 0,1 26 0,25 0 0,0-27 0,0 27 0,0 27 0,0-27 0,0 26 0,-26-1 0,26 1 0,-26 0 0,1-1 0,25 1 0,-26-1 0,26 1 0,26 26 0,-26-27 0,51 0 0,-25 1 0,25-26 0,-26 0 0,2 0 0,-1 0 0,-26 0 0,0-26 0,0 1 0,-26 0 0,-1-1 0,-24 0 0,26 0 0,-1 1 0,26 25 0,-26-26 0,52 26 0,-26 0 0,51 0 0,-25 26 0,-1-26 0,28 0 0,-28 0 0,1 0 0,-26 0 0,0 0 0,0-26 0,-26 26 0,-25 0 0,24 0 0,-24 0 0,26 26 0,-1-26 0,0 25 0</inkml:trace>
          <inkml:trace contextRef="#ctx0" brushRef="#br0" timeOffset="-251498.2">2311 8314 512,'0'0'0,"0"0"0,0 0 0,-26 0 0,26-27 0,0 1 0,-51-25 0,0-26 0,-26 0 0,0 26 0,-51-26 0,25 26 0,-25-1 0,25 27 0,1-28 0,50 53 0,26-24 0,26-1 0,0-2 0,52 2 0,25-27 0,51 27 0,0-27 0,27 27 0,-2 25 0,1 0 0,0 0 0,0 25 0,-52-25 0,1 26 0,-51 0 0,-1-26 0,-25 25 0,-26-25 0,-26 26 0,1-26 0,-28 26 0,2-1 0,-26 2 0,-25-27 0,0 0 0,-1 25 0,0-25 0,0 24 0,1-24 0,25 27 0,26-27 0,-1 0 0,26 26 0,1-26 0,25 0 0,0 0 0,25 0 0,53 0 0,-1 0 0,25 25 0,1-25 0,-1 0 0,27 26 0,-27-26 0,1 26 0,-1 25 0,-24-25 0,-27-26 0,-25 26 0,-26-1 0,0 0 0,-51 27 0,-27-27 0,1-25 0,-51 26 0,0-26 0,-1 0 0,1 26 0,0-26 0,26 0 0,49 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6:57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E9ADC7-EF7B-455E-BBA3-6B3659021978}" emma:medium="tactile" emma:mode="ink">
          <msink:context xmlns:msink="http://schemas.microsoft.com/ink/2010/main" type="inkDrawing" rotatedBoundingBox="18635,14091 21200,8613 22960,9438 20395,14915" semanticType="callout" shapeName="Other">
            <msink:sourceLink direction="with" ref="{03109550-49B1-4557-A61C-B10FB29A1032}"/>
            <msink:sourceLink direction="with" ref="{6287D331-0869-47DF-A0C1-0E9A9B0FACA3}"/>
          </msink:context>
        </emma:interpretation>
      </emma:emma>
    </inkml:annotationXML>
    <inkml:trace contextRef="#ctx0" brushRef="#br0">-1 5618 512,'0'-26'0,"0"1"0,26-1 0,-26-51 0,51-26 0,0-51 0,0-25 0,1-52 0,-1-26 0,0-26 0,26-50 0,26-1 0,-26-24 0,51-1 0,-26-1 0,53 27 0,-27-1 0,25 1 0,-24 25 0,25 51 0,-52-25 0,1 51 0,205 52 0,-282 25 0,25 51 0,-26 52 0,-50 51 0,-26 77 0,-26 51 0,-257 77 0,232 52 0,-52-1 0,25 27 0,-25 24 0,26-25 0,-1 27 0,1-27 0,26 0 0,0-25 0,-1-26 0,26-27 0,0 2 0,26-52 0,-1-26 0,27 0 0,-26-50 0,25-27 0,0-26 0,1-25 0,25-25 0,0-26 0,-26-27 0,26-50 0,26-26 0,25-77 0,26-25 0,51-26 0,-26-26 0,27 25 0,-1 1 0,26 25 0,-25 27 0,24-1 0,1 51 0,-25-25 0,-1 52 0,0 24 0,-26 26 0,-24 26 0,-27 26 0,0 25 0,1 26 0,-1 26 0,-26 0 0,27 24 0,-1 28 0,-26 24 0,27 27 0,-52 25 0,0 25 0,0 1 0,-26-1 0,0-25 0,1 0 0,25 0 0,-26-25 0,26-1 0,-25 1 0,25-27 0,0-25 0,-26 0 0,26-26 0,0-25 0,0-1 0,0 0 0,-26-25 0,26 0 0,0-25 0,0 25 0,0-25 0,26-1 0,-26 26 0,26-25 0,-26 25 0,0 0 0,0 0 0,25 0 0,-25 0 0,0 0 0,26 0 0,-26 0 0,25 0 0,-25 0 0,0 0 0,0 0 0,0 25 0,0-25 0,0-25 0,26 25 0,-26 0 0,26 0 0,26 0 0,25 0 0,-26 25 0,0 26 0,-25-26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6:58.3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EA37CD-140D-4326-B70C-3A1D50C69027}" emma:medium="tactile" emma:mode="ink">
          <msink:context xmlns:msink="http://schemas.microsoft.com/ink/2010/main" type="inkDrawing" rotatedBoundingBox="19726,10309 22013,7793 22875,8577 20588,11092" semanticType="callout" shapeName="Other">
            <msink:sourceLink direction="with" ref="{EC83472D-60F2-49C6-81AF-A0845E4AECD6}"/>
            <msink:sourceLink direction="with" ref="{03109550-49B1-4557-A61C-B10FB29A1032}"/>
          </msink:context>
        </emma:interpretation>
      </emma:emma>
    </inkml:annotationXML>
    <inkml:trace contextRef="#ctx0" brushRef="#br0">2309 282 512,'0'-26'0,"0"-25"0,-26-25 0,-25-27 0,0 77 0,0 26 0,-26 51 0,26 0 0,-52 1 0,-26 25 0,-50 0 0,-52 25 0,26 27 0,-1 25 0,53 25 0,-232 1 0,257-1 0,51 2 0,0-2 0,25-26 0,26 2 0,1-53 0,-1 26 0,26-25 0,0-26 0,0 0 0,0 0 0,0-26 0,0-25 0,0 0 0,0-1 0,0-25 0,26-25 0,-1-27 0,26-25 0,53-25 0,-2-52 0,1 1 0,-1-28 0,1 2 0,-26 25 0,26-26 0,-1 26 0,-25 26 0,257 0 0,-258 0 0,28 25 0,-27 26 0,-52 0 0,26 50 0,-51 27 0,0 27 0,-25 50 0,-1 25 0,1 26 0,-232 27 0,231-2 0,-25-24 0,25 0 0,1-2 0,25-24 0,0-26 0,0 0 0,0-51 0,25-26 0,1 0 0,-1-26 0,27 26 0,-52-26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15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0DC370-EBC2-4DF8-8029-4818A31005E9}" emma:medium="tactile" emma:mode="ink">
          <msink:context xmlns:msink="http://schemas.microsoft.com/ink/2010/main" type="inkDrawing" rotatedBoundingBox="16815,894 23462,15458 9953,21625 3305,7061" hotPoints="20733,11687 13141,19279 5548,11687 13141,4094" semanticType="underline" shapeName="Circle">
            <msink:sourceLink direction="with" ref="{38D2AF12-E695-45B6-90BB-38F8992F2364}"/>
            <msink:destinationLink direction="with" ref="{637CEC4E-88FB-43CF-A88C-21E7FDD03AEE}"/>
            <msink:destinationLink direction="with" ref="{8C500BDE-14E2-42F6-A0C0-E515BF9D39C0}"/>
            <msink:destinationLink direction="with" ref="{53AB8576-C994-458C-B666-735CC39A5771}"/>
            <msink:destinationLink direction="with" ref="{4688B906-6E97-46F7-9C9D-34FAC3B93BD2}"/>
            <msink:destinationLink direction="with" ref="{798A217C-97A5-4838-922C-7439101FBAD7}"/>
            <msink:destinationLink direction="with" ref="{0AE6DB36-94C3-46FE-8755-B62E112CAC92}"/>
            <msink:destinationLink direction="with" ref="{B51D1354-EA0C-4E91-9386-E383F178B7B2}"/>
            <msink:destinationLink direction="with" ref="{7A497322-4C40-4986-9C78-7F56058B761D}"/>
          </msink:context>
        </emma:interpretation>
      </emma:emma>
    </inkml:annotationXML>
    <inkml:trace contextRef="#ctx0" brushRef="#br0">7679 368 512,'0'0'0,"-51"-26"0,-26 0 0,0 1 0,-1-1 0,-24-25 0,0 24 0,-1 3 0,0-28 0,-25 27 0,0-1 0,25-25 0,-51 25 0,26 0 0,0 26 0,-27 0 0,2 0 0,-1 0 0,-26 26 0,26 0 0,1-1 0,-28 27 0,28-27 0,-27 27 0,26-1 0,-25-26 0,24 52 0,-24-25 0,25 51 0,0-53 0,26 2 0,-26 25 0,0 0 0,26-1 0,-26 28 0,25-27 0,-25 26 0,1-1 0,24 26 0,-25-24 0,26 23 0,-1-24 0,27-2 0,-26 29 0,25-2 0,0-26 0,-25 27 0,26-2 0,25-23 0,-26 50 0,0-26 0,1 0 0,25 0 0,0 26 0,0 0 0,0 0 0,-26 0 0,52 0 0,-26-1 0,0 2 0,26-1 0,0 0 0,-1 1 0,1-2 0,-1 26 0,1-25 0,26 0 0,-1 0 0,-25 1 0,25-2 0,180 1 0,-180 0 0,1 1 0,25-2 0,-26 1 0,0 0 0,26 1 0,-25-2 0,25 1 0,0 25 0,0-25 0,0 0 0,0 1 0,0 24 0,0 0 0,25-25 0,-25 26 0,26-26 0,-26 25 0,26 1 0,-1-26 0,-25 0 0,51 26 0,-25-27 0,0 1 0,-1 27 0,26-28 0,-24 1 0,24 0 0,-25 1 0,25-2 0,0 1 0,0-26 0,1 26 0,-1 0 0,0 0 0,0 0 0,27-26 0,-27 25 0,0-24 0,26 0 0,0-1 0,-26 0 0,27 0 0,-1-25 0,-1 25 0,1-25 0,0 0 0,0 0 0,26-27 0,-26 27 0,0-26 0,0 1 0,25-2 0,-24 1 0,-1-26 0,25 26 0,-25 0 0,25-26 0,-24 1 0,24-1 0,1 0 0,-26 1 0,-1-2 0,28 2 0,-27-1 0,25 1 0,-25-1 0,25-25 0,-24 26 0,24-27 0,-25 26 0,26-25 0,-1-1 0,-24 1 0,24 0 0,-25-1 0,25 1 0,-25 0 0,27 0 0,-28 24 0,27-24 0,-26-1 0,25 2 0,1-2 0,-26 1 0,26 0 0,-1-1 0,-25-25 0,26 26 0,-26 0 0,25-26 0,-25 25 0,0 2 0,26-27 0,-26 24 0,26 1 0,-27 2 0,27-2 0,-25-25 0,24 26 0,0 0 0,-25-26 0,26 25 0,-26-25 0,0 26 0,0-26 0,25 26 0,1-26 0,-25 25 0,24-25 0,-25 26 0,25-26 0,-25 26 0,26-26 0,0 26 0,-27-26 0,27 0 0,-1 0 0,-24 25 0,24-25 0,1-25 0,-26 50 0,26-25 0,-1 0 0,1 0 0,-26-25 0,25 25 0,1 0 0,0-26 0,-1 26 0,1 0 0,0-26 0,-1 26 0,1-26 0,-1 1 0,1 25 0,0-26 0,25 0 0,-26 1 0,1-1 0,0 26 0,0-26 0,-1 1 0,0-2 0,2-22 0,-2 22 0,1 2 0,-1-27 0,0 27 0,2-1 0,-27-25 0,-1 24 0,27-24 0,0 26 0,-26-26 0,0-1 0,0 1 0,-1 0 0,27-1 0,-25 2 0,-2-2 0,-24 0 0,24 1 0,1 0 0,-26-1 0,27-24 0,-1 24 0,0 1 0,-26-26 0,26 0 0,-26 26 0,0-26 0,27 25 0,-1 1 0,-26-27 0,0 29 0,0-4 0,26-24 0,-26 26 0,1 0 0,25-26 0,-25 26 0,-1-1 0,0-25 0,-25 26 0,25 0 0,0-26 0,-25 25 0,-1 1 0,27 0 0,-26-27 0,0 28 0,-1-2 0,1-25 0,-26 26 0,25-26 0,1 26 0,0-26 0,-26 25 0,0-25 0,25 25 0,-25-24 0,26 25 0,-26-26 0,0 25 0,0-25 0,0 0 0,0 26 0,0-26 0,0 26 0,0-25 0,25-2 0,-25 27 0,0-26 0,0-1 0,26-24 0,-26 25 0,0 0 0,25-26 0,-25 26 0,26-25 0,-26 24 0,26 2 0,-26-27 0,0 26 0,25-25 0,-25 25 0,26-26 0,-26 25 0,25-24 0,-25 25 0,0-25 0,27 0 0,-27-1 0,0 26 0,0-27 0,0 2 0,0 0 0,0-1 0,26 0 0,-26 1 0,0-26 0,0 25 0,0 0 0,0 1 0,0-27 0,0 27 0,0-27 0,0 27 0,0-26 0,0 25 0,-26 0 0,26-25 0,0 25 0,-27-25 0,27 25 0,0 1 0,-25-26 0,25 25 0,-26 0 0,1-25 0,25 25 0,-26 1 0,0-1 0,1 1 0,307-1 0,-333 0 0,26 1 0,-1-1 0,-1 0 0,-24 2 0,26-29 0,-27 28 0,1 0 0,26-1 0,-26 0 0,-1 0 0,1 1 0,0-27 0,-1 27 0,-25-1 0,0 0 0,26 2 0,-26-28 0,0 25 0,0 2 0,0 0 0,0-1 0,0 0 0,-25 1 0,25 25 0,-26-26 0,0 26 0,1-25 0,-1 24 0,0 2 0,-25-27 0,26 26 0,-26-1 0,-1 2 0,1-1 0,0 0 0,-1 0 0,-25 0 0,26 0 0,0 0 0,-1 26 0,-25-25 0,1-2 0,24 1 0,-25 26 0,1-25 0,-2 24 0,27-26 0,-26 27 0,25-26 0,-24 26 0,25 0 0,-1-1 0,-25-25 0,26 26 0,-1 0 0,1-1 0,0 1 0,0 0 0,-1-1 0,1 27 0,0-27 0,26 26 0,-27 1 0,1 0 0,0-1 0,-1 0 0,1 0 0,0 26 0,0-25 0,25 25 0,0 0 0,52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0T20:30:03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E83A55-FDC0-4953-85D7-6D0CBF36D315}" emma:medium="tactile" emma:mode="ink">
          <msink:context xmlns:msink="http://schemas.microsoft.com/ink/2010/main" type="writingRegion" rotatedBoundingBox="-1730,13450 1053,10466 3232,12499 448,15483"/>
        </emma:interpretation>
      </emma:emma>
    </inkml:annotationXML>
    <inkml:traceGroup>
      <inkml:annotationXML>
        <emma:emma xmlns:emma="http://www.w3.org/2003/04/emma" version="1.0">
          <emma:interpretation id="{BA3B3E9E-F37D-4A11-A343-600DB1CEAAA9}" emma:medium="tactile" emma:mode="ink">
            <msink:context xmlns:msink="http://schemas.microsoft.com/ink/2010/main" type="paragraph" rotatedBoundingBox="-1730,13450 1053,10466 3232,12499 448,15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51EAD-D820-4718-BEA3-4E4984FEFA75}" emma:medium="tactile" emma:mode="ink">
              <msink:context xmlns:msink="http://schemas.microsoft.com/ink/2010/main" type="line" rotatedBoundingBox="-1730,13450 1053,10466 3232,12499 448,15483"/>
            </emma:interpretation>
          </emma:emma>
        </inkml:annotationXML>
        <inkml:traceGroup>
          <inkml:annotationXML>
            <emma:emma xmlns:emma="http://www.w3.org/2003/04/emma" version="1.0">
              <emma:interpretation id="{0533D86F-1771-4ABF-9D7A-6F2D346B5422}" emma:medium="tactile" emma:mode="ink">
                <msink:context xmlns:msink="http://schemas.microsoft.com/ink/2010/main" type="inkWord" rotatedBoundingBox="-1730,13450 1053,10466 3232,12499 448,15483"/>
              </emma:interpretation>
            </emma:emma>
          </inkml:annotationXML>
          <inkml:trace contextRef="#ctx0" brushRef="#br0">154 25 512,'-26'0'0,"0"0"0,1-25 0,-52 25 0,77 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22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7CEC4E-88FB-43CF-A88C-21E7FDD03AEE}" emma:medium="tactile" emma:mode="ink">
          <msink:context xmlns:msink="http://schemas.microsoft.com/ink/2010/main" type="inkDrawing" rotatedBoundingBox="8222,18420 8663,3322 12623,3437 12182,18535" semanticType="callout" shapeName="Other">
            <msink:sourceLink direction="with" ref="{220DC370-EBC2-4DF8-8029-4818A31005E9}"/>
          </msink:context>
        </emma:interpretation>
      </emma:emma>
    </inkml:annotationXML>
    <inkml:trace contextRef="#ctx0" brushRef="#br0">4106-1 512,'-26'0'0,"26"0"0,0 0 0,0 0 0,0 0 0,0 0 0,0 0 0,0 0 0,-26 0 0,26 0 0,0 0 0,-25 25 0,25-25 0,-26 0 0,1 26 0,-1 0 0,0-26 0,1 25 0,-1 1 0,-25 0 0,24-1 0,-24 2 0,0-2 0,0-1 0,0 3 0,-1 24 0,-24-25 0,24-1 0,1 27 0,-1-27 0,-25 27 0,26-1 0,-26-26 0,0 27 0,26-1 0,-27 1 0,2-1 0,24 0 0,-24 1 0,24-1 0,-24 0 0,-1 1 0,25-1 0,-25 1 0,0-2 0,26 27 0,-26-25 0,26 25 0,-26-26 0,-1 25 0,1 2 0,26-1 0,-26 26 0,1-26 0,24 0 0,-25 0 0,0 0 0,0 25 0,26-25 0,-26 0 0,26 26 0,-26-1 0,25-25 0,-25 26 0,26 0 0,0-26 0,-1 25 0,1 1 0,0-1 0,0 2 0,-1-2 0,0 0 0,1 1 0,0 0 0,25 25 0,-25-26 0,0 1 0,25 0 0,1 25 0,-1-25 0,-25 25 0,24-1 0,2-23 0,-26 25 0,25-2 0,26-24 0,-26 25 0,1 1 0,-1-27 0,1 26 0,-1 1 0,128-26 0,-127 25 0,-1 0 0,26-25 0,0-1 0,-25 27 0,25-1 0,0 0 0,0 0 0,0 1 0,0-1 0,0 0 0,0 1 0,0-2 0,0 28 0,25-26 0,-25-2 0,0 2 0,26-2 0,-26 2 0,25 24 0,-25-23 0,26-2 0,-26 0 0,26 0 0,-1 1 0,1-1 0,-1-25 0,2 25 0,-1 0 0,-1 0 0,-25 1 0,51-27 0,-25 27 0,0-1 0,-1-25 0,1-1 0,-1 26 0,1-26 0,0 27 0,25-26 0,-26-1 0,1 27 0,0-26 0,26-2 0,-27 3 0,27-2 0,-27 1 0,26 0 0,-25 25 0,25-52 0,0 53 0,-25-25 0,25-28 0,0 26 0,-24 1 0,24-26 0,0 0 0,1 26 0,-1-26 0,0 0 0,-25 0 0,25-26 0,0 26 0,0 0 0,1 0 0,0-26 0,-1 26 0,0-26 0,-25 2 0,25 23 0,0-25 0,0 0 0,0 1 0,-24-1 0,24 1 0,0-2 0,1 2 0,-27-1 0,26-25 0,1 25 0,-1 1 0,-26-27 0,27 26 0,-27 1 0,27-27 0,-26 27 0,25-1 0,-25 0 0,25-24 0,-25 23 0,25 2 0,-26-27 0,1 27 0,0-1 0,25-25 0,-26 25 0,2 0 0,-1-26 0,-1 27 0,1-26 0,-1 25 0,1-25 0,0 0 0,-1-1 0,1 2 0,-1-3 0,1 28 0,0-27 0,25 1 0,-51-26 0,25 0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24.8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956480-7063-4C2A-B2A3-4C608BF39ED0}" emma:medium="tactile" emma:mode="ink">
          <msink:context xmlns:msink="http://schemas.microsoft.com/ink/2010/main" type="inkDrawing" rotatedBoundingBox="11230,18029 11283,3941 13726,3950 13673,18038" semanticType="verticalRange" shapeName="Other">
            <msink:sourceLink direction="with" ref="{7FE32C6A-967C-461E-BCDF-DDC673CAEAFF}"/>
            <msink:sourceLink direction="with" ref="{9A0007F8-5D62-4A95-B2DD-67802D788BDA}"/>
            <msink:sourceLink direction="with" ref="{38D2AF12-E695-45B6-90BB-38F8992F2364}"/>
            <msink:destinationLink direction="with" ref="{D3176608-0825-4571-A934-F60D8A4136AF}"/>
            <msink:destinationLink direction="with" ref="{C9732EED-BBC3-4827-AFD0-2B230188C4BE}"/>
            <msink:destinationLink direction="with" ref="{4688B906-6E97-46F7-9C9D-34FAC3B93BD2}"/>
          </msink:context>
        </emma:interpretation>
      </emma:emma>
    </inkml:annotationXML>
    <inkml:trace contextRef="#ctx0" brushRef="#br0">2485-1 512,'0'0'0,"-25"0"0,-1 0 0,-1 26 0,2-26 0,-1 25 0,-25-25 0,0 25 0,0-25 0,0 26 0,25 0 0,-25 0 0,25 25 0,-25-25 0,-1-1 0,1 27 0,25-2 0,-25 2 0,0 0 0,-1-1 0,1 26 0,0 0 0,-26 0 0,25 0 0,1 26 0,-26-27 0,26 27 0,0-26 0,-1 26 0,27-1 0,-26 1 0,-2-26 0,2 25 0,0 1 0,25 25 0,-25-25 0,0 25 0,0-25 0,0 0 0,25 25 0,-25-1 0,-1 2 0,26 0 0,-25-27 0,0 27 0,25-2 0,0 2 0,1-1 0,-1 1 0,-25 25 0,51-26 0,-51 0 0,51 1 0,-26-1 0,1 1 0,25-2 0,-26 2 0,26-2 0,-27 2 0,27 0 0,0-1 0,-128 0 0,103 0 0,25 1 0,0 25 0,0-26 0,25 1 0,-25-1 0,0 0 0,0-1 0,26 2 0,-26 26 0,26-27 0,-26 26 0,25-26 0,1 0 0,-26 26 0,25-26 0,2 26 0,-27-25 0,26 25 0,25 0 0,-26-26 0,1 26 0,0 0 0,-1 0 0,1 0 0,-1 0 0,1-26 0,0 26 0,-1 0 0,1 0 0,-1-26 0,1 25 0,26 2 0,-26-1 0,-1-26 0,1 1 0,0 24 0,-1-24 0,26-1 0,-25 0 0,-26-25 0,51 25 0,-25 0 0,-1-26 0,1 27 0,25-25 0,-25-3 0,-1 2 0,2 26 0,-1-27 0,25 1 0,-26-1 0,1 1 0,0-26 0,-1 26 0,1-1 0,-1-25 0,1 0 0,0 0 0,-1-26 0,-25 26 0,26-25 0,-1-1 0,-25 0 0,26 1 0,-26-1 0,26 0 0,0-25 0,0 51 0,-1-26 0,1 1 0,0-2 0,-26 2 0,51-1 0,-26 1 0,1-27 0,0 27 0,-1-27 0,1 27 0,-1-27 0,1 1 0,0 25 0,-1-25 0,1 25 0,-1-25 0,2 0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26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500BDE-14E2-42F6-A0C0-E515BF9D39C0}" emma:medium="tactile" emma:mode="ink">
          <msink:context xmlns:msink="http://schemas.microsoft.com/ink/2010/main" type="inkDrawing" rotatedBoundingBox="15594,4232 16898,18519 15444,18652 14140,4365" semanticType="callout" shapeName="Other">
            <msink:sourceLink direction="with" ref="{220DC370-EBC2-4DF8-8029-4818A31005E9}"/>
          </msink:context>
        </emma:interpretation>
      </emma:emma>
    </inkml:annotationXML>
    <inkml:trace contextRef="#ctx0" brushRef="#br0">0 0 512,'26'0'0,"-26"0"0,25 0 0,1 0 0,25 0 0,-25 0 0,25 0 0,-26 26 0,1 0 0,0-1 0,-1 1 0,1 25 0,26-25 0,-26 26 0,-1-2 0,1 2 0,-1-1 0,27 0 0,-1 1 0,-26-1 0,27 0 0,-1 26 0,0 0 0,-25 0 0,26-1 0,-27 2 0,27 25 0,-1 0 0,-26-27 0,1 27 0,25 1 0,-25-3 0,-1 2 0,27 26 0,-27-27 0,1 52 0,-1-27 0,2 2 0,24 0 0,-25-1 0,-1 0 0,1 26 0,0-25 0,-1-1 0,1 26 0,25-1 0,-25-24 0,-1 26 0,1-2 0,-1 1 0,27-26 0,0 26 0,-27-26 0,27 26 0,-27-26 0,-410 27 0,411-28 0,-1 2 0,1 26 0,25-2 0,-25-24 0,-26 24 0,25 1 0,1 0 0,0 26 0,0-26 0,0 0 0,-1 0 0,1-1 0,25 1 0,-25 1 0,-1 24 0,1-24 0,0-2 0,-1 27 0,1-27 0,-26 1 0,25 0 0,1 1 0,0-2 0,-1 28 0,1-28 0,-1 1 0,2 0 0,-27 0 0,26-1 0,-1 1 0,-25 0 0,0 1 0,26-2 0,-26 1 0,0 0 0,0 1 0,0-28 0,0 27 0,0-25 0,0 25 0,0-26 0,-26 0 0,26 1 0,-25-27 0,25 26 0,-26-24 0,-1-2 0,2 0 0,-1 26 0,1-25 0,-1 0 0,0-1 0,1-25 0,-1 26 0,1-26 0,-1 25 0,-25-24 0,25-1 0,1 0 0,-27-27 0,27 28 0,-1-27 0,0 26 0,0-26 0,0 1 0,1 25 0,-1-26 0,-25 0 0,25 1 0,1 24 0,-1-25 0,1 1 0,-1 0 0,0-1 0,1 27 0,-26-29 0,51 3 0,-26 0 0,-1-1 0,27 0 0,0-51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29.5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625F9A-6128-473C-8F77-BBF64A71C2DF}" emma:medium="tactile" emma:mode="ink">
          <msink:context xmlns:msink="http://schemas.microsoft.com/ink/2010/main" type="inkDrawing" rotatedBoundingBox="17041,3669 19199,18535 16805,18883 14646,4017" semanticType="callout" shapeName="Other">
            <msink:destinationLink direction="with" ref="{D3176608-0825-4571-A934-F60D8A4136AF}"/>
            <msink:destinationLink direction="with" ref="{A00C8264-76F8-4E3B-ADDF-C2D5C3885EB0}"/>
            <msink:destinationLink direction="with" ref="{0AE6DB36-94C3-46FE-8755-B62E112CAC92}"/>
            <msink:destinationLink direction="with" ref="{B51D1354-EA0C-4E91-9386-E383F178B7B2}"/>
            <msink:destinationLink direction="with" ref="{F0B57F7C-40A2-4160-9452-EC197808B423}"/>
          </msink:context>
        </emma:interpretation>
      </emma:emma>
    </inkml:annotationXML>
    <inkml:trace contextRef="#ctx0" brushRef="#br0">0 5 512,'0'-25'0,"0"25"0,26 0 0,-26 0 0,0 25 0,0-25 0,0 0 0,0 0 0,0 0 0,25 0 0,-25 0 0,0 0 0,26 0 0,-26 26 0,0-26 0,26 0 0,-26 0 0,25 26 0,1-26 0,-26 26 0,25-26 0,27 25 0,-27 1 0,2-26 0,24 26 0,0-1 0,-25 1 0,25 0 0,0 24 0,0-23 0,1 24 0,-27 0 0,26 26 0,2-25 0,-2-1 0,0 26 0,26 0 0,-26 0 0,0 25 0,0-25 0,1 26 0,0 24 0,-1-23 0,26-1 0,-26-1 0,0 1 0,0-1 0,26 0 0,-26 27 0,2-26 0,23-1 0,-24 27 0,24-26 0,-24 25 0,-1-26 0,26 27 0,-25-27 0,25 1 0,-26 25 0,0 1 0,26-27 0,-26 26 0,0 1 0,0-26 0,2 25 0,-2-26 0,0 27 0,26-27 0,-26 26 0,0 1 0,-25-27 0,25 1 0,1 25 0,-1-25 0,1 0 0,-27 25 0,-384-25 0,384-1 0,27 26 0,-1-25 0,-26 25 0,27 1 0,-26-1 0,0-25 0,25 25 0,0-1 0,-25 2 0,-1-26 0,27 25 0,-27 26 0,1-25 0,-1-1 0,1 1 0,0-2 0,-1 2 0,1-2 0,-1 28 0,2-28 0,-27 3 0,26-2 0,-1 26 0,1-26 0,-26 26 0,0-26 0,25 0 0,-25 26 0,0-24 0,0-3 0,0 1 0,26 26 0,-26-25 0,0-2 0,0 28 0,-26-28 0,26 2 0,0 26 0,0-53 0,-25 26 0,25 1 0,0-1 0,-26 1 0,26-27 0,-25 26 0,25 0 0,-26-25 0,-1 0 0,2 25 0,25-26 0,-26 1 0,1-1 0,-1 1 0,0 26 0,1-52 0,-1 25 0,1 1 0,-1-26 0,0 0 0,1 25 0,-1-25 0,-25 0 0,25 0 0,1 0 0,-27 0 0,26 1 0,-25-28 0,25 28 0,1-1 0,-1 0 0,0-1 0,1-24 0,-1 25 0,-25 0 0,25-25 0,1 24 0,25-25 0,-51 1 0,25 25 0,-1-26 0,2 0 0,-1 1 0,1-1 0,-1 0 0,0 1 0,1-27 0,-1 26 0,1 1 0,-1-1 0,0-25 0,1 25 0,25 0 0,-26-25 0,1 26 0,-1-27 0,26 0 0,-26 1 0,1 26 0,25-52 0,-26 25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39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413DF6-E626-46A9-8B22-416326FCD0A2}" emma:medium="tactile" emma:mode="ink">
          <msink:context xmlns:msink="http://schemas.microsoft.com/ink/2010/main" type="inkDrawing" rotatedBoundingBox="9438,10214 10456,11628 9890,12036 8872,10622" shapeName="Other"/>
        </emma:interpretation>
      </emma:emma>
    </inkml:annotationXML>
    <inkml:trace contextRef="#ctx0" brushRef="#br0">205 0 512,'0'0'0,"0"0"0,0 0 0,0 0 0,25 0 0,-25 0 0,27 0 0,-27 0 0,25 26 0,-25-26 0,26 0 0,-26 26 0,26-26 0,-1 0 0,-25 25 0,26-25 0,-1 0 0,-25 26 0,26-26 0,0 26 0,-1-26 0,1 0 0,-1 26 0,1-1 0,0-25 0,-1 25 0,1 1 0,-1 0 0,2-26 0,-27 26 0,26-26 0,-1 25 0,1 1 0,-1-26 0,1 26 0,-26-1 0,26-25 0,-1 26 0,-25-26 0,26 26 0,-1-26 0,-25 25 0,26 0 0,-26-25 0,26 27 0,-26-27 0,25 25 0,-25-25 0,26 26 0,-26 0 0,25-26 0,-25 25 0,26 1 0,-26-26 0,26 25 0,-26-25 0,25 26 0,-25 0 0,0-1 0,27-25 0,-27 27 0,25-2 0,-25 0 0,0-25 0,26 26 0,-26 0 0,0-1 0,0-25 0,26 26 0,-26 0 0,0-26 0,25 25 0,-25 1 0,0-26 0,0 26 0,0 0 0,26-26 0,-26 25 0,0-25 0,0 26 0,0-26 0,0 25 0,0-25 0,0 25 0,0-25 0,0 27 0,0-2 0,0-25 0,0 0 0,0 26 0,0 0 0,0-26 0,0 25 0,-26-25 0,26 26 0,0-26 0,-25 26 0,25-26 0,0 25 0,0-25 0,0 0 0,-26 27 0,26-27 0,0 25 0,0-25 0,-26 24 0,26-24 0,0 0 0,-25 0 0,25 27 0,0-27 0,-27 0 0,27 0 0,-25 26 0,25-26 0,0 0 0,-26 0 0,26 0 0,-26 0 0,26 0 0,-25 0 0,25 0 0,0 0 0,-26 0 0,26 0 0,-25 0 0,25 0 0,-26 0 0,26 0 0,-26-26 0,26 26 0,-25 0 0,25-27 0,-26 27 0,1 0 0,25 0 0,-26-24 0,26 24 0,0-25 0,-26-2 0,1 27 0,25-25 0,-26 25 0,1-26 0,-1 0 0,26 1 0,-27-1 0,27 0 0,-25 26 0,25-25 0,-26-2 0,1 2 0,25 0 0,-26-1 0,26 1 0,-26-27 0,1 52 0,25-26 0,-26 1 0,1-1 0,25 0 0,-26 1 0,0-1 0,1 0 0,25 1 0,-26 0 0,1-2 0,25 2 0,-26-1 0,26 0 0,-26 1 0,1-1 0,-2 1 0,2-1 0,25 26 0,-26-26 0,26 1 0,-26-2 0,26 2 0,-25 25 0,-1-25 0,26-1 0,-25 0 0,25 1 0,-26-1 0,26 26 0,0-26 0,-26 1 0,26 25 0,-25 0 0,25 0 0,0 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37.6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8B0E2D-948C-4208-9788-5F7744C927DC}" emma:medium="tactile" emma:mode="ink">
          <msink:context xmlns:msink="http://schemas.microsoft.com/ink/2010/main" type="inkDrawing" rotatedBoundingBox="9038,10147 10752,9850 10845,10388 9131,10685" hotPoints="10910,10140 10070,10550 9149,10386 9990,9976" semanticType="underline" shapeName="Ellipse">
            <msink:destinationLink direction="with" ref="{63AC8EC3-DEAB-4E0C-90B5-5CFFCC15FC7A}"/>
          </msink:context>
        </emma:interpretation>
      </emma:emma>
    </inkml:annotationXML>
    <inkml:trace contextRef="#ctx0" brushRef="#br0">0 290 512,'0'0'0,"26"0"0,-1-27 0,1 27 0,-26 0 0,26 0 0,-1-26 0,2 26 0,-2 0 0,1 0 0,0-25 0,-1 25 0,1 0 0,-1 0 0,1-26 0,0 26 0,-1 0 0,-25 0 0,26-25 0,-1 25 0,1 0 0,0 0 0,-1 0 0,1-26 0,-1 26 0,2 0 0,-1 0 0,-1-26 0,1 26 0,-1 0 0,1 0 0,0-25 0,-1 25 0,1 0 0,-1-26 0,1 26 0,0 0 0,-1 0 0,1 0 0,-1 0 0,-25-26 0,26 26 0,0 0 0,-26 0 0,25 0 0,2 0 0,-2 0 0,-25 0 0,26 0 0,0 0 0,-26 0 0,25-26 0,1 26 0,-1 0 0,-25 0 0,26 0 0,0 0 0,-26 0 0,25 0 0,1 0 0,-1 0 0,-25 0 0,26 0 0,-26 0 0,26 0 0,-1 0 0,1 0 0,-26 0 0,25 0 0,-25 26 0,27-26 0,-27 0 0,26 0 0,-26 0 0,25 26 0,-25-26 0,26 0 0,-26 0 0,0 0 0,25 26 0,-25-26 0,0 0 0,26 0 0,-26 0 0,0 25 0,26-25 0,-26 0 0,25 0 0,-25 0 0,0 26 0,0-26 0,0 0 0,26 0 0,-26 26 0,0-26 0,25 0 0,-25 0 0,0 25 0,26-25 0,-26 0 0,0 0 0,0 26 0,0-26 0,0 25 0,0-25 0,-26 0 0,26 26 0,0-26 0,0 27 0,0-27 0,0 0 0,-25 24 0,25-24 0,0 25 0,0-25 0,-26 0 0,26 0 0,-25 0 0,-1 27 0,26-27 0,0 0 0,-26 25 0,1-25 0,-1 0 0,26 0 0,-25 26 0,-1-26 0,26 0 0,-27 0 0,2 0 0,-1 26 0,26-26 0,-25 0 0,-1 0 0,0 25 0,1-25 0,-1 0 0,1 0 0,-1 0 0,0 26 0,1 0 0,-1-26 0,1 0 0,-1 0 0,0 25 0,1-25 0,-27 0 0,26 0 0,0 26 0,1-26 0,-26 0 0,25 0 0,0 26 0,1-26 0,-26 0 0,25 26 0,0-26 0,-25 0 0,26 0 0,-1 25 0,-1-25 0,2 0 0,-1 0 0,1-25 0,-1 25 0,0 0 0,1 0 0,-1 0 0,1 0 0,-1 0 0,26 0 0,-26 0 0,1 0 0,-1 0 0,1 0 0,25 0 0,-26 0 0,26 0 0,-26 0 0,26 0 0,-25 0 0,-2 0 0,27 0 0,-25 0 0,25 0 0,-26-26 0,26 26 0,0 0 0,0 0 0,-26 0 0,26 0 0,0 0 0,0 0 0,0 0 0,0 0 0,0 0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42.7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83DAEF-0FC8-48F9-AA95-21D9F3020B1D}" emma:medium="tactile" emma:mode="ink">
          <msink:context xmlns:msink="http://schemas.microsoft.com/ink/2010/main" type="inkDrawing" rotatedBoundingBox="6468,9915 8727,9938 8722,10468 6463,10445" semanticType="enclosure" shapeName="Other">
            <msink:destinationLink direction="with" ref="{53AB8576-C994-458C-B666-735CC39A5771}"/>
          </msink:context>
        </emma:interpretation>
      </emma:emma>
    </inkml:annotationXML>
    <inkml:trace contextRef="#ctx0" brushRef="#br0">2001 205 512,'-25'0'0,"25"-25"0,-26 25 0,1 0 0,-1-26 0,-25 26 0,24 0 0,-24-26 0,0 26 0,0-25 0,25 25 0,-25-26 0,0 26 0,25-26 0,-25 26 0,0-26 0,-2 26 0,2-25 0,0 25 0,0 0 0,0 0 0,25 0 0,-25 0 0,0 0 0,25 0 0,-25 0 0,24 0 0,-24 0 0,25 0 0,1 0 0,-26 25 0,25-25 0,0 0 0,1 0 0,-1 0 0,1 0 0,-1 26 0,0-26 0,1 26 0,-1-26 0,1 0 0,-2 26 0,27-26 0,-25 25 0,-1-25 0,0 0 0,1 26 0,-1-26 0,26 0 0,-25 0 0,25 26 0,-26-26 0,26 0 0,-26 0 0,1 0 0,25 0 0,-26 0 0,26 25 0,0-25 0,-25 0 0,25 0 0,-26 0 0,26 26 0,-26-26 0,26 0 0,0 0 0,-25 0 0,25 0 0,-26 25 0,26-25 0,0 0 0,-25 26 0,25-26 0,-26 27 0,26-27 0,-27 0 0,27 0 0,0 24 0,0-24 0,0 0 0,-25 25 0,25-25 0,0 0 0,0 0 0,0 0 0,0 0 0,0 0 0,0 27 0,0-27 0,0 0 0,0 0 0,0 0 0,0 25 0,25-25 0,-25 0 0,0 0 0,0 26 0,0-26 0,27 0 0,-27 26 0,0-26 0,26 0 0,-26 25 0,0-25 0,25 0 0,-25 0 0,0 0 0,26 26 0,-1-26 0,-25 0 0,26 0 0,0 0 0,-1 0 0,-25 0 0,26 0 0,-1 0 0,1 0 0,0 0 0,-1 0 0,-25 0 0,26 0 0,-1 0 0,1 0 0,0 0 0,-1 0 0,2 0 0,-2 0 0,1 0 0,-1 0 0,1 0 0,0 0 0,-1 0 0,1 0 0,-1 0 0,1 0 0,0 0 0,-1 0 0,1 0 0,-1 0 0,1-26 0,0 26 0,-1 0 0,2 0 0,24 0 0,-51-25 0,26 25 0,25 0 0,-26 0 0,1 0 0,0 0 0,-1 0 0,26 0 0,-25-26 0,0 26 0,-1 0 0,26 0 0,-25 0 0,1 0 0,-2 0 0,1 0 0,-1 0 0,1 0 0,0 0 0,25-26 0,-26 26 0,1 0 0,0 26 0,-1-26 0,1 0 0,-1 0 0,1 0 0,0 0 0,-1 0 0,2 0 0,-2 0 0,1 0 0,0 0 0,-1 0 0,1 0 0,-1 0 0,1 26 0,-26-26 0,26 0 0,-1 0 0,1 0 0,-1 0 0,-25 0 0,26 25 0,-26-25 0,26 0 0,-26 0 0,25 26 0,-25-26 0,26 0 0,-26 0 0,0 0 0,25 0 0,-25 26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46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AB8576-C994-458C-B666-735CC39A5771}" emma:medium="tactile" emma:mode="ink">
          <msink:context xmlns:msink="http://schemas.microsoft.com/ink/2010/main" type="inkDrawing" rotatedBoundingBox="6859,10997 8606,10284 8775,10699 7029,11412" semanticType="callout" shapeName="Other">
            <msink:sourceLink direction="with" ref="{220DC370-EBC2-4DF8-8029-4818A31005E9}"/>
            <msink:sourceLink direction="with" ref="{5983DAEF-0FC8-48F9-AA95-21D9F3020B1D}"/>
          </msink:context>
        </emma:interpretation>
      </emma:emma>
    </inkml:annotationXML>
    <inkml:trace contextRef="#ctx0" brushRef="#br0">1691 0 512,'0'0'0,"0"0"0,-25 0 0,-1 0 0,26 0 0,-26 26 0,26-26 0,-25 0 0,-1 0 0,1 25 0,-1-25 0,0 0 0,1 0 0,-1 26 0,1-26 0,25 0 0,-26 0 0,0 0 0,1 0 0,25 0 0,-27 0 0,2 26 0,-1-26 0,0 0 0,26 0 0,-25 0 0,-1 0 0,1 26 0,-1-26 0,0 0 0,1 25 0,25-25 0,-26 0 0,1 0 0,-1 0 0,26 25 0,-26-25 0,1 0 0,-1 0 0,1 26 0,25-26 0,-27 0 0,1 0 0,1 0 0,25 0 0,-26 26 0,1-26 0,-1 0 0,26 0 0,-26 0 0,1 26 0,25-26 0,-26 0 0,1 0 0,-1 25 0,26-25 0,-26 0 0,26 0 0,-25 0 0,-1 26 0,26-26 0,-25 0 0,-1 0 0,26 26 0,-26-26 0,1 0 0,25 0 0,-27 25 0,27-25 0,-25 0 0,-1 26 0,26-26 0,-26 0 0,26 0 0,-25 26 0,-1-26 0,26 25 0,-25-25 0,25 25 0,-26-25 0,26 27 0,-26-27 0,26 25 0,-25-25 0,25 26 0,-26-26 0,1 26 0,25-26 0,-26 25 0,26 1 0,0-26 0,-26 25 0,26-25 0,0 26 0,-25 0 0,25-26 0,0 0 0,-26 25 0,26 2 0,0-27 0,0 25 0,0 0 0,-25-25 0,25 0 0,0 26 0,0-26 0,0 26 0,0-26 0,25 0 0,-25 0 0,0 25 0,0-25 0,26 0 0,-26 0 0,0 0 0,25 0 0,-25 0 0,26 0 0,-26 0 0,26 0 0,-26 0 0,25-25 0,1 25 0,-1 0 0,1-26 0,0 26 0,-1 0 0,1-26 0,-1 26 0,1-25 0,0 25 0,-1-25 0,2 25 0,-2 0 0,1 0 0,0-27 0,-1 27 0,1 0 0,-1 0 0,1-25 0,0 25 0,-1 0 0,1-26 0,-1 26 0,1-26 0,0 26 0,-1 0 0,1-25 0,25 25 0,-51-26 0,52 26 0,-26-25 0,-1 25 0,1-26 0,0 26 0,-1 0 0,1 0 0,-1-26 0,1 26 0,-26-25 0,26 25 0,-1 0 0,1 0 0,-1-27 0,1 27 0,-26 0 0,26 0 0,-1-25 0,-25 25 0,27 0 0,-2 0 0,-25-25 0,26 25 0,-26 0 0,26-26 0,-1 26 0,-25 0 0,26-26 0,-26 26 0,25 0 0,-25-25 0,26 25 0,-26 0 0,26-26 0,-26 26 0,0 0 0,25 0 0,-25-26 0,0 26 0,26 0 0,-26 0 0,0 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52.1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1BA064-01D9-40E8-B065-D09A7C3D8764}" emma:medium="tactile" emma:mode="ink">
          <msink:context xmlns:msink="http://schemas.microsoft.com/ink/2010/main" type="inkDrawing" rotatedBoundingBox="11562,9869 13285,9820 13298,10271 11575,10320" hotPoints="13550,10065 12692,10287 11834,10066 12692,9845" semanticType="underline" shapeName="Ellipse"/>
        </emma:interpretation>
      </emma:emma>
    </inkml:annotationXML>
    <inkml:trace contextRef="#ctx0" brushRef="#br0">462-236 512,'0'0'0,"26"0"0,-26 0 0,0 0 0,25 0 0,1 0 0,-26 0 0,25 0 0,-25 0 0,26 0 0,-26 0 0,26 0 0,0 0 0,0 0 0,-26-26 0,25 26 0,1 0 0,0 0 0,-26 0 0,25 0 0,1 0 0,-1 0 0,1 0 0,-26 0 0,26 0 0,-1 0 0,1 0 0,-1-26 0,-25 26 0,26 0 0,0 0 0,-1 0 0,1 0 0,-1 0 0,2 0 0,-1 0 0,-1 0 0,1 0 0,-1 0 0,1 0 0,0 0 0,-1 0 0,1 0 0,-1 0 0,1 0 0,-26 0 0,26 0 0,-1 0 0,1 0 0,-1 0 0,-25 0 0,26 0 0,0 0 0,-26 0 0,26 0 0,0 0 0,-26 0 0,25 0 0,1 0 0,-26 0 0,26 0 0,-1 0 0,1 0 0,-26 0 0,25 0 0,1 0 0,-26 0 0,0 0 0,26 26 0,-1-26 0,-25 0 0,26 0 0,-26 0 0,25 0 0,-25 0 0,26 0 0,-26 0 0,0 26 0,26-26 0,-26 0 0,25 0 0,-25 0 0,26 25 0,-26-25 0,25 0 0,-25 0 0,27 25 0,-27-25 0,0 0 0,26 0 0,-26 0 0,0 26 0,25-26 0,-25 0 0,0 0 0,0 26 0,0-26 0,0 0 0,0 0 0,0 0 0,0 26 0,0-26 0,0 0 0,-25 0 0,25 0 0,0 25 0,-26-25 0,26 0 0,0 26 0,-27-26 0,27 26 0,-25-26 0,25 0 0,-26 25 0,26-25 0,-25 0 0,25 26 0,0-26 0,-26 0 0,26 0 0,-26 0 0,26 25 0,-25-25 0,25 0 0,-26 0 0,26 26 0,-25-26 0,-1 0 0,26 0 0,0 0 0,-26 0 0,1 27 0,25-27 0,-26 0 0,1 0 0,-1 0 0,26 24 0,-26-24 0,1 0 0,-1 0 0,0 25 0,0-25 0,26 0 0,-26 0 0,1 0 0,-1 0 0,1 0 0,-1 0 0,26 0 0,-26 0 0,1 0 0,25 0 0,-26 0 0,1 0 0,-1-25 0,26 25 0,-26 0 0,1 0 0,-1 0 0,26-24 0,-25 24 0,-1 0 0,26 0 0,-27-27 0,2 27 0,-1 0 0,26 0 0,-25 0 0,-1 0 0,26 0 0,-26 0 0,1 0 0,-1 0 0,1 0 0,25 0 0,-26 0 0,0 0 0,26 0 0,-25 0 0,-1 0 0,1 0 0,-1 0 0,26 0 0,-26 0 0,1 0 0,-1 0 0,26 0 0,-26 0 0,0 0 0,26 0 0,-26 0 0,26 27 0,-25-27 0,25 0 0,-26 0 0,1-27 0,25 27 0,0 0 0,-26 0 0,26 0 0,0 0 0,-26-26 0,26 26 0,0 0 0,0 0 0,-25 0 0,25 0 0,0 0 0,-26-25 0,26 25 0,0 0 0,-25 0 0,25 0 0,0 0 0,0 0 0,-26 0 0,26 0 0,0 0 0,0 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55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F6C1B9-99B9-4E45-87FF-EFD4B6B4EC44}" emma:medium="tactile" emma:mode="ink">
          <msink:context xmlns:msink="http://schemas.microsoft.com/ink/2010/main" type="inkDrawing" rotatedBoundingBox="11638,10280 12762,10783 12577,11195 11453,10692" shapeName="Other">
            <msink:destinationLink direction="with" ref="{88E2FA28-B0C8-43DB-8D84-AB4D51716AF1}"/>
          </msink:context>
        </emma:interpretation>
      </emma:emma>
    </inkml:annotationXML>
    <inkml:trace contextRef="#ctx0" brushRef="#br0">178-1 512,'0'0'0,"0"0"0,0 0 0,0 0 0,0 0 0,0 0 0,0 0 0,26 0 0,-26 0 0,0 0 0,0 0 0,0 0 0,0 0 0,0 0 0,25 25 0,-25-25 0,0 0 0,26 0 0,-26 0 0,0 0 0,25 0 0,-25 0 0,26 0 0,-26 0 0,0 0 0,26 0 0,-26 0 0,0 0 0,0 26 0,26-26 0,-26 0 0,26 0 0,-26 0 0,25 0 0,-25 0 0,26 0 0,-26 0 0,0 0 0,26 0 0,-26 0 0,0 0 0,25 26 0,-25-26 0,26 0 0,-26 0 0,25 0 0,-25 0 0,26 25 0,-26-25 0,26 0 0,-26 0 0,25 26 0,1-26 0,-26 0 0,25 26 0,-25-26 0,26 0 0,-26 26 0,26-26 0,-1 0 0,-25 25 0,26-25 0,-1 25 0,-25-25 0,27 0 0,-27 26 0,26-26 0,-1 26 0,1-26 0,-1 26 0,-25-26 0,26 25 0,-26 1 0,26-26 0,-1 26 0,1-26 0,-26 25 0,25-25 0,-25 26 0,26-26 0,-26 26 0,0-26 0,26 25 0,-26-25 0,25 0 0,-25 25 0,0-25 0,0 27 0,0-27 0,0 25 0,0-25 0,0 0 0,0 0 0,26 26 0,-52-26 0,52 0 0,-26 0 0,0 0 0,0 0 0,0 0 0,0 0 0,-26 0 0,26 26 0,0-26 0,0 0 0,0 0 0,-25 0 0,25 0 0,-26 0 0,26 25 0,0-25 0,-26 0 0,26 0 0,-25 0 0,25 26 0,-26-26 0,1 0 0,25 0 0,-26 0 0,26 0 0,0 0 0,-26 0 0,26 0 0,-25 0 0,25 0 0,-26 0 0,26 0 0,-25 0 0,-1 0 0,26 0 0,-27 0 0,27 0 0,-25 0 0,25 0 0,0-26 0,-26 26 0,1 0 0,25 0 0,-26 0 0,26-25 0,-26 25 0,26 0 0,-25-26 0,25 26 0,-26 0 0,26-26 0,-25 26 0,-1 0 0,26 0 0,-26-25 0,26 25 0,-25 0 0,25-27 0,-26 27 0,1-25 0,-1 25 0,26 0 0,-26 0 0,26-25 0,-25 25 0,25 0 0,-26-26 0,0 26 0,26-26 0,-26 26 0,26 0 0,-26-25 0,26 25 0,-25 0 0,25-26 0,-26 26 0,1 0 0,25-26 0,-26 26 0,26 0 0,0 0 0,0-25 0,-26 25 0,1 0 0,25-26 0,0 26 0,-26-26 0,26 26 0,-25 0 0,25 0 0,0-26 0,0 26 0,-26 0 0,26-25 0,0 25 0,0 0 0,0 0 0,-26-25 0,26 25 0,0 0 0,0 0 0,-25 0 0,25 0 0,0 0 0,0 0 0,0 0 0,0-26 0,0 26 0,0 0 0,0 0 0,0 0 0,0 0 0,0 0 0,0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03:59.0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26-1 512,'0'0'0,"0"0"0,-26 0 0,26 0 0,0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49.0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00849C-4942-412A-8A9A-F2357F9C32F8}" emma:medium="tactile" emma:mode="ink">
          <msink:context xmlns:msink="http://schemas.microsoft.com/ink/2010/main" type="inkDrawing" rotatedBoundingBox="11134,10434 11474,10051 11711,10261 11371,10645" shapeName="Other"/>
        </emma:interpretation>
      </emma:emma>
    </inkml:annotationXML>
    <inkml:trace contextRef="#ctx0" brushRef="#br0">77 199 512,'0'0'0,"0"0"0,26-25 0,-26 25 0,0-27 0,0 27 0,25-25 0,-25 25 0,0 0 0,26-24 0,-26 24 0,0 0 0,0-27 0,25 27 0,2 0 0,-27 0 0,26 0 0,-1 0 0,1 0 0,-1 0 0,-25 0 0,26 0 0,-26 27 0,26-27 0,-26 24 0,25-24 0,-25 25 0,0-25 0,0 27 0,0-27 0,0 25 0,0-25 0,-25 26 0,25-26 0,0 26 0,-26-26 0,26 0 0,-26 25 0,1-25 0,-1 26 0,1-26 0,-1 0 0,-1 26 0,27-26 0,-25 0 0,-1 0 0,1 0 0,25 0 0,-26 25 0,26-25 0,0 0 0,-26 0 0,26 0 0,0 0 0,0 0 0,0 0 0,0 0 0,0 0 0,0 0 0,0-25 0,0 25 0,0 0 0,0-26 0,0 26 0,26-26 0,-26 26 0,0-25 0,0-1 0,26 0 0,-26 26 0,25-25 0,1-2 0,-1 2 0,2 1 0,-27-3 0,26 1 0,-1 26 0,1-25 0,-1 25 0,-25 0 0,26 0 0,-26 0 0,0 0 0,0 0 0,26 0 0,-26 25 0,0-25 0,0 26 0,0 1 0,0-27 0,0 24 0,0 1 0,-26 2 0,26-2 0,0 1 0,-26 0 0,1-26 0,-1 25 0,1 1 0,-1 0 0,-1-26 0,2 0 0,-1 25 0,1-25 0,-1 0 0,26 0 0,-26-25 0,26 25 0,-25-26 0,25 0 0,-26 1 0,26-1 0,26 0 0,-26 1 0,25-27 0,1 28 0,0-3 0,-1 1 0,1 1 0,-1 25 0,2-26 0,-27 26 0,26 0 0,-1 26 0,-25-26 0,26 25 0,-26 1 0,0 1 0,0-3 0,-26 1 0,26 2 0,0-2 0,-25 27 0,25-27 0,-26 1 0,26 0 0,-27-1 0,2 1 0,25 0 0,-26 0 0,1-26 0,25 0 0,-26 0 0,26 0 0,-26 0 0,26-26 0,-25 26 0,25-26 0,0 0 0,0 1 0,0-1 0,0-25 0,25 25 0,1 0 0,0 1 0,-1-2 0,1 2 0,-1 1 0,2 24 0,-1 0 0,-1 0 0,1 0 0,-26 0 0,25 0 0,-25 24 0,0-24 0,0 25 0,0 2 0,0-27 0,-25 25 0,25 1 0,-26 0 0,26-26 0,-25 25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34.0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AA7DE6-5420-468E-ACC5-35F7E79A56B5}" emma:medium="tactile" emma:mode="ink">
          <msink:context xmlns:msink="http://schemas.microsoft.com/ink/2010/main" type="inkDrawing" rotatedBoundingBox="8382,10861 8448,10321 9019,10391 8953,10931" shapeName="Other"/>
        </emma:interpretation>
      </emma:emma>
    </inkml:annotationXML>
    <inkml:trace contextRef="#ctx0" brushRef="#br0">231 129 512,'0'0'0,"25"-26"0,1 26 0,-1-26 0,2 1 0,-27 25 0,51 0 0,-25 0 0,-1 0 0,1 25 0,0 1 0,-1 0 0,1 25 0,-26 1 0,25-27 0,-25 26 0,0 1 0,0-27 0,-25 27 0,25-27 0,0 1 0,-26-26 0,1 26 0,-1-26 0,26 0 0,-26 0 0,1-26 0,-1 0 0,1 1 0,25-27 0,-26 27 0,26-27 0,0 26 0,0-24 0,0 24 0,0-26 0,0 52 0,0-25 0,26 25 0,-26 0 0,0 0 0,0 25 0,25-25 0,-25 26 0,0 26 0,0-27 0,0 0 0,0 27 0,-25-26 0,25-1 0,-26 1 0,26 0 0,-27-1 0,2 1 0,-26-26 0,25 26 0,0-1 0,1-25 0,-26 0 0,25-25 0,0 25 0,1-26 0,-1 0 0,26-25 0,0 0 0,0-1 0,0 1 0,26 0 0,-26-1 0,25 1 0,1 0 0,0 25 0,-1 0 0,1 26 0,-1 0 0,-25 0 0,26 26 0,-26 0 0,26-1 0,-26 1 0,25 25 0,-25-25 0,0 26 0,0-27 0,0 0 0,26 1 0,-26 0 0,0 25 0,0-25 0,0 0 0,0-26 0,0 25 0,0 1 0,-26-26 0,26 26 0,-25-26 0,25 0 0,-26 0 0,26-26 0,0 26 0,-26-26 0,26 1 0,-25-1 0,25-25 0,0 25 0,0-26 0,25 2 0,-25-2 0,26 26 0,0-25 0,-1 25 0,1 26 0,-26-25 0,25 25 0,2 25 0,-27-25 0,26 26 0,-26 25 0,0-25 0,0 0 0,0 25 0,0-26 0,-26 1 0,26 0 0,-27 0 0,2-1 0,-26-25 0,25 26 0,0-26 0,1-26 0,-1 26 0,1-25 0,25-1 0,-26-26 0,26 27 0,0 25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7:5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AC8EC3-DEAB-4E0C-90B5-5CFFCC15FC7A}" emma:medium="tactile" emma:mode="ink">
          <msink:context xmlns:msink="http://schemas.microsoft.com/ink/2010/main" type="inkDrawing" rotatedBoundingBox="10028,10293 11118,9674 11453,10264 10363,10883" semanticType="callout" shapeName="Other">
            <msink:sourceLink direction="with" ref="{008B0E2D-948C-4208-9788-5F7744C927DC}"/>
          </msink:context>
        </emma:interpretation>
      </emma:emma>
    </inkml:annotationXML>
    <inkml:trace contextRef="#ctx0" brushRef="#br0">1079 156 512,'-26'0'0,"26"0"0,0 0 0,0 0 0,-25 0 0,-1 0 0,26 0 0,0 0 0,-26-25 0,26 25 0,0 0 0,-25-26 0,25 26 0,-26 0 0,26 0 0,0-26 0,-25 26 0,25-26 0,0 26 0,0 0 0,-26-25 0,26 25 0,0 0 0,0 0 0,-26 0 0,26-26 0,-25 26 0,25 0 0,0 0 0,-27 0 0,27 0 0,-25 0 0,25 26 0,-26-26 0,26 0 0,-26 0 0,26 0 0,-25 25 0,-1-25 0,26 26 0,-25-26 0,-1 26 0,26-26 0,0 26 0,-26-26 0,26 0 0,-25 25 0,25-25 0,-26 0 0,1 25 0,25-25 0,-26 26 0,26-26 0,-26 0 0,26 26 0,0-26 0,-25 0 0,25 0 0,0 26 0,0-26 0,-26 0 0,26 25 0,0-25 0,-25 0 0,25 0 0,0 0 0,0 26 0,-26-26 0,26 0 0,0 26 0,-27-26 0,27 0 0,0 25 0,-25-25 0,25 0 0,-26 0 0,26 26 0,-25-26 0,25 0 0,0 0 0,-26 25 0,26-25 0,0 0 0,-26 26 0,26-26 0,-25 0 0,-1 27 0,26-27 0,-25 24 0,25-24 0,-26 25 0,26-25 0,0 27 0,-26-27 0,26 25 0,-25-25 0,25 0 0,0 26 0,0-26 0,-26 26 0,26-26 0,0 25 0,0-25 0,0 26 0,-25-26 0,25 0 0,0 26 0,0-26 0,0 25 0,0-25 0,0 26 0,0-26 0,0 0 0,0 26 0,0-26 0,0 26 0,0-26 0,25 0 0,-25 0 0,0 25 0,0-25 0,26 0 0,-26 25 0,0-25 0,0 0 0,25 0 0,-25 0 0,0 0 0,26 0 0,-26 0 0,26 0 0,-26 0 0,25 0 0,-25 0 0,26 0 0,-26 0 0,25 0 0,1 0 0,-26 0 0,26 0 0,-1 0 0,-25 0 0,26 0 0,-1 0 0,2 0 0,-27 0 0,26 0 0,-26 0 0,25 0 0,1 0 0,-26 0 0,25-25 0,1 25 0,-26 0 0,26 0 0,-1 0 0,1 0 0,-1-25 0,-25 25 0,26 0 0,0 0 0,-26-26 0,25 26 0,1 0 0,-1 0 0,1-26 0,-26 26 0,26 0 0,-1-26 0,2 26 0,-2 0 0,-25-25 0,26 25 0,-26-26 0,26 26 0,-1 0 0,1-26 0,-26 26 0,25 0 0,-25 0 0,26 0 0,-26-25 0,0 25 0,0 0 0,26 0 0,-26-26 0,0 26 0,25 0 0,-25 0 0,0-26 0,26 26 0,-26 0 0,25 0 0,-25 0 0,26-25 0,-26 25 0,0 0 0,26-27 0,-26 27 0,0 0 0,25 0 0,-25 0 0,0 0 0,0-25 0,0 25 0,0 0 0,0 0 0,0 0 0,0 0 0,26 0 0,-26 0 0,0 0 0,0 0 0,0 0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01.5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E2FA28-B0C8-43DB-8D84-AB4D51716AF1}" emma:medium="tactile" emma:mode="ink">
          <msink:context xmlns:msink="http://schemas.microsoft.com/ink/2010/main" type="inkDrawing" rotatedBoundingBox="10156,10597 11446,10226 11594,10741 10304,11112" semanticType="callout" shapeName="Other">
            <msink:sourceLink direction="with" ref="{CBF6C1B9-99B9-4E45-87FF-EFD4B6B4EC44}"/>
          </msink:context>
        </emma:interpretation>
      </emma:emma>
    </inkml:annotationXML>
    <inkml:trace contextRef="#ctx0" brushRef="#br0">999 0 512,'0'0'0,"0"0"0,-25 27 0,-1-27 0,26 25 0,-26-25 0,1 0 0,-1 26 0,1-26 0,-1 26 0,0-26 0,1 0 0,-2 25 0,2-25 0,-1 0 0,26 26 0,-26-26 0,1 0 0,-1 0 0,1 26 0,-1-26 0,26 0 0,-26 0 0,1 25 0,-1-25 0,1 26 0,-1-26 0,0 0 0,1 26 0,-1-26 0,1 26 0,-1-26 0,26 25 0,-27-25 0,2 0 0,-1 25 0,1 1 0,-1-26 0,26 26 0,-26-26 0,1 0 0,25 26 0,-26-26 0,26 25 0,0-25 0,-25 0 0,25 26 0,-26-26 0,26 26 0,-26-1 0,26-25 0,0 0 0,0 26 0,0-26 0,-25 26 0,25-26 0,0 0 0,0 0 0,0 0 0,0 25 0,0-25 0,0 0 0,0 0 0,25 25 0,-25-25 0,0 0 0,0 27 0,0-27 0,26 0 0,-26 0 0,0 0 0,26 0 0,-26 0 0,0 25 0,25-25 0,1 0 0,-26 0 0,25 0 0,-25 26 0,26-26 0,-26 0 0,26 0 0,-1 0 0,-25 0 0,26 0 0,-1 0 0,-25 0 0,27 0 0,-1 0 0,-26 0 0,25 0 0,1 0 0,-1 0 0,1 0 0,-26 0 0,26 0 0,-1-26 0,-25 26 0,26 0 0,-1 0 0,1 0 0,0 0 0,-26 0 0,25 0 0,1-25 0,-26 25 0,25 0 0,1 0 0,-26-27 0,26 27 0,-1 0 0,2 0 0,-2-25 0,-25 25 0,26 0 0,0-25 0,-1 25 0,1-26 0,-1 26 0,-25-26 0,26 26 0,0-25 0,-1 25 0,1-26 0,-1 26 0,-25-26 0,26 26 0,0-25 0,-26 25 0,25-26 0,1 26 0,-1-26 0,2 26 0,-27-26 0,0 26 0,26 0 0,-1-25 0,-25 25 0,0 0 0,0-25 0,0 25 0,26 0 0,-26 0 0,0 0 0,0 0 0,0 0 0,0 0 0,0 0 0,0 0 0,25 0 0,-25 0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06.4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D02095-3D5B-489C-8FC5-086DF42DD211}" emma:medium="tactile" emma:mode="ink">
          <msink:context xmlns:msink="http://schemas.microsoft.com/ink/2010/main" type="inkDrawing" rotatedBoundingBox="13423,10370 15412,9861 15535,10339 13546,10848" hotPoints="15078,10170 14212,10662 13217,10648 14082,10155" semanticType="enclosure" shapeName="Ellipse"/>
        </emma:interpretation>
      </emma:emma>
    </inkml:annotationXML>
    <inkml:trace contextRef="#ctx0" brushRef="#br0">1824 6 512,'0'0'0,"-26"0"0,26 0 0,-25 0 0,-1 26 0,1-26 0,-1 0 0,0 0 0,1 0 0,-1 0 0,1 0 0,-1 0 0,0 0 0,1 0 0,-2 0 0,2 0 0,-1 0 0,0 0 0,26 0 0,-25-26 0,-1 26 0,1 0 0,-1 0 0,0 0 0,1 0 0,25 0 0,-26 0 0,1 0 0,-1 0 0,0 0 0,1 0 0,-1 0 0,1 0 0,-1 0 0,-1 26 0,2-26 0,-1 0 0,1 0 0,-1 0 0,0 25 0,1-25 0,-1 0 0,1 26 0,-1-26 0,0 0 0,1 0 0,25 0 0,-26 25 0,1-25 0,-1 0 0,0 26 0,1-26 0,-2 27 0,2-27 0,-1 0 0,0 24 0,1-24 0,-1 0 0,1 0 0,25 25 0,-26-25 0,0 0 0,26 27 0,-25-27 0,-1 0 0,26 25 0,-25-25 0,-1 26 0,26-26 0,-26 26 0,1-26 0,25 25 0,-26-25 0,1 26 0,25-26 0,-26 26 0,-1-26 0,27 25 0,-25-25 0,25 0 0,0 26 0,-26-26 0,26 26 0,0-26 0,-25 26 0,25-26 0,-26 25 0,26-25 0,0 25 0,0-25 0,-25 26 0,25-26 0,0 26 0,0-26 0,0 0 0,0 26 0,0-26 0,0 0 0,0 25 0,0-25 0,0 0 0,0 26 0,0-26 0,25 0 0,-25 0 0,0 26 0,26-26 0,-26 0 0,0 0 0,25 0 0,1 0 0,-26 0 0,25 0 0,2 0 0,-27 0 0,26 0 0,-1 0 0,1 0 0,-1 0 0,1 0 0,-26 0 0,26-26 0,-1 26 0,1 0 0,-1 0 0,1 0 0,0-26 0,-1 26 0,1 0 0,-1-25 0,1 25 0,0 0 0,-1-26 0,2 26 0,-2 0 0,1 0 0,0-26 0,-1 26 0,1 0 0,25-26 0,-25 26 0,-1 0 0,1-25 0,25 25 0,-25-25 0,-1 25 0,1-26 0,-1 26 0,28 0 0,-28-26 0,1 26 0,-1 0 0,27-26 0,-1 26 0,-26 0 0,1-25 0,25 25 0,-25 0 0,-1-26 0,27 26 0,-27-26 0,2 26 0,-2 0 0,1-25 0,25 25 0,-25 0 0,-1-26 0,1 26 0,25 0 0,-25-26 0,-26 26 0,25 0 0,1 0 0,0 0 0,-1-25 0,1 25 0,-26 0 0,25 0 0,-25 0 0,27 0 0,-27 0 0,26 0 0,-26 0 0,0 0 0,0-27 0,0 27 0,25 0 0,-25 0 0,0 0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04.0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2FCDDF-1527-4FAB-BCE1-0C1C61AEFAE9}" emma:medium="tactile" emma:mode="ink">
          <msink:context xmlns:msink="http://schemas.microsoft.com/ink/2010/main" type="inkDrawing" rotatedBoundingBox="15527,9918 15988,10081 15842,10494 15381,10332" shapeName="Other"/>
        </emma:interpretation>
      </emma:emma>
    </inkml:annotationXML>
    <inkml:trace contextRef="#ctx0" brushRef="#br0">159 256 512,'0'-26'0,"0"26"0,0 0 0,-25 0 0,25 0 0,-26-25 0,0 25 0,26 0 0,-25-26 0,25 26 0,0-25 0,-26 25 0,26-26 0,-25 26 0,25-26 0,0 26 0,0-25 0,0-1 0,0 26 0,25-26 0,-25 26 0,26-26 0,-1 26 0,1 0 0,0 0 0,-1 26 0,1-26 0,-1 0 0,1 26 0,25 0 0,-25-26 0,-1 25 0,1 1 0,0 0 0,-26-1 0,26-25 0,-26 26 0,26-1 0,-26 1 0,0 1 0,-26-3 0,26 1 0,-26 2 0,0-2 0,0 1 0,1-26 0,25 0 0,-51 26 0,25-26 0,0 0 0,1 0 0,-26 0 0,25 0 0,0 0 0,1 0 0,-1-26 0,26 0 0,-25 1 0,25-2 0,0 2 0,0 1 0,25-29 0,1 28 0,-1-26 0,1 25 0,0 0 0,25 1 0,-26 25 0,1-26 0,25 52 0,-25-26 0,-26 0 0,25 25 0,-25 1 0,26 0 0,-26-1 0,-26 1 0,26-1 0,-25 1 0,25 1 0,0-3 0,0-24 0,-26 25 0,1-25 0,-1 27 0,0-27 0,1 0 0,-1 0 0,1 0 0,25 0 0,-26 0 0,0-27 0,26 27 0,-25-25 0,50 1 0,-25-3 0,26 1 0,25 1 0,-25-1 0,-1 26 0,1-25 0,0 25 0,-1 0 0,1 0 0,-26 25 0,0-25 0,0 26 0,0-26 0,0 25 0,0 1 0,-26-26 0,26 27 0,-25-27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08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176608-0825-4571-A934-F60D8A4136AF}" emma:medium="tactile" emma:mode="ink">
          <msink:context xmlns:msink="http://schemas.microsoft.com/ink/2010/main" type="inkDrawing" rotatedBoundingBox="13649,9455 15585,9670 15543,10043 13608,9828" semanticType="callout" shapeName="Other">
            <msink:sourceLink direction="with" ref="{3E625F9A-6128-473C-8F77-BBF64A71C2DF}"/>
            <msink:sourceLink direction="with" ref="{82956480-7063-4C2A-B2A3-4C608BF39ED0}"/>
          </msink:context>
        </emma:interpretation>
      </emma:emma>
    </inkml:annotationXML>
    <inkml:trace contextRef="#ctx0" brushRef="#br0">1745 214 512,'0'0'0,"0"0"0,0-25 0,0 25 0,0 0 0,-26 0 0,26-26 0,0 26 0,-26 0 0,1 0 0,25 0 0,-26 0 0,26-26 0,-25 26 0,-1 0 0,0 0 0,1 0 0,25 0 0,-26 0 0,1-25 0,-1 25 0,0 0 0,1 0 0,25 0 0,-27-25 0,2 25 0,-1 0 0,0 0 0,1-27 0,25 27 0,-26 0 0,1 0 0,-1 0 0,26 0 0,-26 0 0,1 0 0,25 0 0,-26 0 0,26 0 0,-25 0 0,-1 0 0,26 0 0,-26 0 0,1 0 0,25 0 0,-26-25 0,1 25 0,25 0 0,-26 0 0,-1 0 0,2 0 0,25 0 0,-26 0 0,1 0 0,-1 0 0,0 0 0,1 0 0,-1-26 0,1 26 0,25 0 0,-26 0 0,0 0 0,1 0 0,25 0 0,-26 0 0,1 0 0,-1 0 0,0 0 0,1 0 0,-2 0 0,2 0 0,-1 0 0,0 0 0,26 0 0,-25 26 0,-1-26 0,1 0 0,-1 0 0,0 25 0,1-25 0,-1 0 0,1 27 0,-1-27 0,0 0 0,1 0 0,-1 25 0,1-25 0,25 0 0,-26 25 0,-1-25 0,27 0 0,0 0 0,-25 26 0,25-26 0,0 0 0,0 0 0,0 0 0,0 0 0,0 0 0,0 26 0,25-26 0,-25 0 0,0 25 0,27-25 0,-27 0 0,26 0 0,-1 26 0,1-26 0,-26 0 0,25 26 0,1-26 0,0 0 0,-1 0 0,1 25 0,25-25 0,-25 0 0,-1 0 0,1 26 0,-1-26 0,27 0 0,-27 26 0,2-26 0,24 0 0,0 0 0,-25 0 0,-1 26 0,1-26 0,25 0 0,-25 0 0,-1 0 0,27 0 0,-1 0 0,-26 0 0,2 0 0,-1 0 0,25 0 0,-26 25 0,1-50 0,0 50 0,25-25 0,-26 0 0,1 0 0,0 0 0,-26 0 0,25 25 0,1-25 0,25 0 0,-25 0 0,-1 0 0,2 0 0,-2 0 0,1 0 0,0 0 0,-1 0 0,1 0 0,-1 0 0,1 0 0,0 26 0,-1-52 0,1 26 0,-26 0 0,25 0 0,-25 0 0,26 0 0,-26 0 0,0 0 0,26 0 0,-26 0 0,0 0 0,0 0 0,25 0 0,-25 26 0,26-26 0,-26 0 0,0 0 0,0 0 0,25 0 0,-25 0 0,27 0 0,-27 0 0,26 0 0,-26 0 0,0 0 0,25 0 0,-25 0 0,0 0 0,26 26 0,-26-26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12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495D54-FD29-4E42-917E-82E674227349}" emma:medium="tactile" emma:mode="ink">
          <msink:context xmlns:msink="http://schemas.microsoft.com/ink/2010/main" type="inkDrawing" rotatedBoundingBox="13286,16925 13669,18562 13108,18693 12725,17057" hotPoints="13405,18715 12973,17857 13074,16902 13505,17760" semanticType="underline" shapeName="Ellipse">
            <msink:destinationLink direction="with" ref="{082BFC54-DF03-4948-A595-44A044F74DFB}"/>
          </msink:context>
        </emma:interpretation>
      </emma:emma>
    </inkml:annotationXML>
    <inkml:trace contextRef="#ctx0" brushRef="#br0">332 1257 512,'0'-26'0,"0"26"0,0 0 0,-27-25 0,27-2 0,-25 2 0,-1-26 0,1 26 0,25-1 0,-26-26 0,0 1 0,2 0 0,-2 25 0,1-24 0,-1-2 0,26 27 0,-26-52 0,1 25 0,25 1 0,0-26 0,-26 26 0,26-26 0,0 0 0,26 25 0,-1-24 0,-25 50 0,26-25 0,-26 25 0,26 0 0,-1 1 0,1 25 0,-26 0 0,24 0 0,2 25 0,0-25 0,-1 26 0,1 0 0,-1-1 0,2 1 0,-1 0 0,-1 25 0,1-26 0,-1 27 0,1-1 0,0 26 0,-26-25 0,25 24 0,0 1 0,-25-25 0,25 25 0,-25 0 0,26-27 0,-26 27 0,0-26 0,26 1 0,-26-1 0,25 0 0,-25 1 0,0-27 0,0 27 0,26-27 0,-26 1 0,0 0 0,0-1 0,25 2 0,-25-27 0,0 24 0,0-24 0,0 0 0,0 25 0,-25-25 0,25 0 0,0 27 0,0-27 0,-26 25 0,26-25 0,0 0 0,-25 26 0,25-26 0,-26 26 0,26-26 0,-26 25 0,26-25 0,-25 26 0,0-26 0,25 0 0,-25 26 0,-1-26 0,0 0 0,1 0 0,-1 0 0,1-26 0,-1 26 0,-1-26 0,2 1 0,-1-1 0,1-25 0,-1-1 0,0 1 0,2 0 0,-2 0 0,26-26 0,-25 25 0,-1-24 0,26 24 0,0 1 0,0-1 0,-26 1 0,26 25 0,0 2 0,-25-1 0,25 25 0,0-27 0,0 27 0,0 0 0,0 27 0,0-27 0,0 25 0,0-1 0,0 2 0,0 0 0,0-1 0,0 1 0,0-26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14.8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2BFC54-DF03-4948-A595-44A044F74DFB}" emma:medium="tactile" emma:mode="ink">
          <msink:context xmlns:msink="http://schemas.microsoft.com/ink/2010/main" type="inkDrawing" rotatedBoundingBox="13223,18501 13592,16606 14568,16796 14199,18691" semanticType="callout" shapeName="Other">
            <msink:sourceLink direction="with" ref="{82495D54-FD29-4E42-917E-82E674227349}"/>
            <msink:sourceLink direction="with" ref="{2595E8E4-7380-4DFD-9BE2-AE4D632C55E8}"/>
          </msink:context>
        </emma:interpretation>
      </emma:emma>
    </inkml:annotationXML>
    <inkml:trace contextRef="#ctx0" brushRef="#br0">128 539 512,'0'0'0,"26"-26"0,-26 1 0,26-26 0,-1 25 0,26-25 0,-25-1 0,-1 1 0,28 25 0,-28-26 0,26 27 0,-25 1 0,25-3 0,-25 27 0,-1-26 0,1 1 0,25 25 0,-25-26 0,-26 26 0,25 0 0,1-26 0,0 26 0,-1 26 0,-25-26 0,27 0 0,-27 0 0,25 0 0,-25 0 0,26 26 0,-26-26 0,0 0 0,26 0 0,-26 0 0,0 25 0,0-25 0,25 0 0,-25 26 0,0 1 0,0-3 0,0 1 0,26 2 0,-26-2 0,0 27 0,25-27 0,-25 27 0,0-1 0,26 1 0,-26 24 0,26-24 0,-26-1 0,0 0 0,0 1 0,25-2 0,-25 2 0,0-1 0,0 1 0,0-27 0,0 27 0,0-27 0,0 2 0,-25 23 0,25-24 0,0 0 0,0-1 0,0 1 0,0 0 0,-26-1 0,26-25 0,-26 26 0,26 0 0,-25 0 0,25-1 0,0 0 0,-26-25 0,26 26 0,-25-1 0,-1 2 0,-25-2 0,24-25 0,2 26 0,-27-26 0,27 26 0,-1-26 0,-25 0 0,0 0 0,0 25 0,-1-25 0,27 0 0,-26 0 0,25 0 0,-1 0 0,2 0 0,-1 0 0,1 0 0,-1 0 0,1 26 0,-1-26 0,26 51 0,-26-24 0,-25-3 0,26 1 0,25 2 0,-26-2 0,26-25 0,0 26 0,-26-26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16.9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403B0B-C98F-435B-8DC9-FA80AEEF1F62}" emma:medium="tactile" emma:mode="ink">
          <msink:context xmlns:msink="http://schemas.microsoft.com/ink/2010/main" type="inkDrawing" rotatedBoundingBox="12894,3421 14296,4140 13497,5697 12096,4979" hotPoints="12320,4601 12813,3739 13753,3870 13911,4922 13516,5425 12472,5290" semanticType="underline" shapeName="Hexagon">
            <msink:destinationLink direction="with" ref="{C9732EED-BBC3-4827-AFD0-2B230188C4BE}"/>
          </msink:context>
        </emma:interpretation>
      </emma:emma>
    </inkml:annotationXML>
    <inkml:trace contextRef="#ctx0" brushRef="#br0">548 0 512,'0'0'0,"0"0"0,-26 0 0,26 0 0,0 26 0,-25-26 0,25 26 0,-26-26 0,26 25 0,-26 1 0,0 0 0,0-1 0,1 27 0,-26-26 0,25 24 0,0-24 0,1 51 0,-1-25 0,1-1 0,-1 25 0,0 2 0,1-1 0,-1 0 0,1 0 0,-1 0 0,26 0 0,-27 0 0,27-26 0,0 25 0,0-24 0,27-26 0,-27 0 0,26-1 0,-1 1 0,26 0 0,-25-26 0,25 0 0,0 0 0,26-26 0,0 26 0,-25-26 0,25 1 0,0-1 0,0 0 0,-1 1 0,-24 25 0,24 25 0,-23-25 0,-2 26 0,0 0 0,-51-1 0,26 1 0,-1 0 0,1-1 0,-26 2 0,25-2 0,-25-1 0,26-24 0,-26 27 0,26-27 0,-26 26 0,25-26 0,1 0 0,-26 0 0,25-26 0,1 26 0,-26 0 0,25-27 0,28 3 0,-28-28 0,1 27 0,-1-1 0,1-25 0,0-1 0,-1 27 0,1-27 0,-26 1 0,25 0 0,-25-1 0,0-25 0,0 26 0,-25 0 0,25 0 0,-26-26 0,26 0 0,-25 25 0,25-25 0,-26 0 0,26 26 0,0-26 0,0 25 0,-26 2 0,26-2 0,0 26 0,0 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03:59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0 512,'0'0'0,"0"0"0,0 0 0,0 0 0,0 25 0,0 1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18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732EED-BBC3-4827-AFD0-2B230188C4BE}" emma:medium="tactile" emma:mode="ink">
          <msink:context xmlns:msink="http://schemas.microsoft.com/ink/2010/main" type="inkDrawing" rotatedBoundingBox="13239,4738 13366,3917 13418,3925 13291,4746" semanticType="callout" shapeName="Other">
            <msink:sourceLink direction="with" ref="{30403B0B-C98F-435B-8DC9-FA80AEEF1F62}"/>
            <msink:sourceLink direction="with" ref="{82956480-7063-4C2A-B2A3-4C608BF39ED0}"/>
          </msink:context>
        </emma:interpretation>
      </emma:emma>
    </inkml:annotationXML>
    <inkml:trace contextRef="#ctx0" brushRef="#br0">1 821 512,'0'-26'0,"0"1"0,0-52 0,0-26 0,0 1 0,26-2 0,-1 28 0,1-27 0,0 0 0,-26 53 0,25-2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2.6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18B1C1-172F-46C1-A050-2ABC9CBC1960}" emma:medium="tactile" emma:mode="ink">
          <msink:context xmlns:msink="http://schemas.microsoft.com/ink/2010/main" type="inkDrawing" rotatedBoundingBox="9655,4650 11778,3454 11847,3575 9724,4771" shapeName="Other"/>
        </emma:interpretation>
      </emma:emma>
    </inkml:annotationXML>
    <inkml:trace contextRef="#ctx0" brushRef="#br0">2103 0 512,'0'0'0,"-26"26"0,1-26 0,-26 26 0,-1-1 0,-24 2 0,-1-2 0,0 26 0,-26-26 0,26 27 0,-26-1 0,1-25 0,-1 25 0,0 1 0,26-2 0,-25 2 0,-26 25 0,50-26 0,-24 1 0,-1-2 0,27 28 0,-1-27 0,25 1 0,-25-1 0,0 1 0,26-2 0,0 2 0,-1-1 0,27-25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3.4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88B906-6E97-46F7-9C9D-34FAC3B93BD2}" emma:medium="tactile" emma:mode="ink">
          <msink:context xmlns:msink="http://schemas.microsoft.com/ink/2010/main" type="inkDrawing" rotatedBoundingBox="11366,5423 12694,3433 12872,3552 11545,5542" semanticType="callout" shapeName="Other">
            <msink:sourceLink direction="with" ref="{220DC370-EBC2-4DF8-8029-4818A31005E9}"/>
            <msink:sourceLink direction="with" ref="{82956480-7063-4C2A-B2A3-4C608BF39ED0}"/>
          </msink:context>
        </emma:interpretation>
      </emma:emma>
    </inkml:annotationXML>
    <inkml:trace contextRef="#ctx0" brushRef="#br0">1308 0 512,'0'0'0,"0"0"0,0 0 0,-26 26 0,1-26 0,-1 51 0,-26-24 0,1-2 0,0 26 0,-1 0 0,1 0 0,-26 1 0,26 25 0,0-1 0,-27 27 0,1-26 0,1 25 0,-1 27 0,0-26 0,0 25 0,-1 0 0,27 2 0,0-29 0,0 2 0,25 0 0,-25-26 0,51 0 0,0-26 0,-26 0 0,26 1 0,0-52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4.6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5D4036-47E7-4831-A504-8C8F4587E47D}" emma:medium="tactile" emma:mode="ink">
          <msink:context xmlns:msink="http://schemas.microsoft.com/ink/2010/main" type="inkDrawing" rotatedBoundingBox="14200,4254 14456,6255 14399,6262 14144,4261" semanticType="callout" shapeName="Other">
            <msink:sourceLink direction="with" ref="{2595E8E4-7380-4DFD-9BE2-AE4D632C55E8}"/>
          </msink:context>
        </emma:interpretation>
      </emma:emma>
    </inkml:annotationXML>
    <inkml:trace contextRef="#ctx0" brushRef="#br0">-1 0 512,'0'25'0,"0"0"0,0 53 0,26-1 0,0 0 0,-26 25 0,24 1 0,2 0 0,-26-1 0,25 1 0,1 0 0,-26-2 0,26 3 0,-26 24 0,24-26 0,-24 27 0,0-25 0,26-3 0,-26-24 0,0 0 0,0 1 0,0-28 0,25-24 0,-25 0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5.3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0C8264-76F8-4E3B-ADDF-C2D5C3885EB0}" emma:medium="tactile" emma:mode="ink">
          <msink:context xmlns:msink="http://schemas.microsoft.com/ink/2010/main" type="inkDrawing" rotatedBoundingBox="14736,3866 16509,5974 16291,6158 14518,4049" semanticType="callout" shapeName="Other">
            <msink:sourceLink direction="with" ref="{3E625F9A-6128-473C-8F77-BBF64A71C2DF}"/>
            <msink:sourceLink direction="with" ref="{2595E8E4-7380-4DFD-9BE2-AE4D632C55E8}"/>
          </msink:context>
        </emma:interpretation>
      </emma:emma>
    </inkml:annotationXML>
    <inkml:trace contextRef="#ctx0" brushRef="#br0">0 0 512,'27'0'0,"-1"26"0,25 0 0,0 0 0,0 25 0,26 0 0,0 1 0,0-2 0,0 2 0,0 25 0,0 0 0,0 1 0,25 24 0,2 0 0,-28 1 0,27 0 0,-1-1 0,-25 27 0,1-27 0,-27 27 0,26-27 0,-26 26 0,0 2 0,0-29 0,-25 2 0,25-26 0,-51-25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8.8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654DDA-BECC-4064-AD0D-A24A1E745AD4}" emma:medium="tactile" emma:mode="ink">
          <msink:context xmlns:msink="http://schemas.microsoft.com/ink/2010/main" type="inkDrawing" rotatedBoundingBox="11319,16053 12212,17575 12040,17675 11147,16154" semanticType="callout" shapeName="Other"/>
        </emma:interpretation>
      </emma:emma>
    </inkml:annotationXML>
    <inkml:trace contextRef="#ctx0" brushRef="#br0">949 1487 512,'-26'-26'0,"1"0"0,-1 0 0,-25 1 0,0 0 0,0-27 0,-1 27 0,1-27 0,-1-25 0,26 26 0,-50 0 0,50-26 0,-25 0 0,25 0 0,-25 1 0,25-28 0,1 27 0,-26 0 0,25 1 0,-1-2 0,2 27 0,-1-26 0,1 1 0,25 24 0,-26 0 0,0 27 0,1 25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8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37D8D8-D3C2-4EF8-971F-85A1290C9D2F}" emma:medium="tactile" emma:mode="ink">
          <msink:context xmlns:msink="http://schemas.microsoft.com/ink/2010/main" type="inkDrawing" rotatedBoundingBox="12674,17781 12689,17781 12689,17796 12674,17796" shapeName="Other"/>
        </emma:interpretation>
      </emma:emma>
    </inkml:annotationXML>
    <inkml:trace contextRef="#ctx0" brushRef="#br0">0 0 512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30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8A217C-97A5-4838-922C-7439101FBAD7}" emma:medium="tactile" emma:mode="ink">
          <msink:context xmlns:msink="http://schemas.microsoft.com/ink/2010/main" type="inkDrawing" rotatedBoundingBox="8749,16189 12587,17960 12413,18336 8575,16565" semanticType="callout" shapeName="Other">
            <msink:sourceLink direction="with" ref="{220DC370-EBC2-4DF8-8029-4818A31005E9}"/>
          </msink:context>
        </emma:interpretation>
      </emma:emma>
    </inkml:annotationXML>
    <inkml:trace contextRef="#ctx0" brushRef="#br0">3720 2027 512,'0'0'0,"-26"-25"0,1 25 0,-1 0 0,-25-27 0,24 27 0,2-25 0,-1-1 0,-25 1 0,25 0 0,-25-27 0,0 26 0,25 1 0,-25-1 0,0 0 0,0 1 0,-27-1 0,27 0 0,0 26 0,-1-25 0,-24 0 0,50-2 0,-51 2 0,26-1 0,-27 0 0,27 1 0,-26-1 0,0 0 0,26 1 0,-26-1 0,25 0 0,-25 26 0,1-26 0,24 1 0,-24 0 0,24-1 0,-24 0 0,23 1 0,-23-1 0,24 0 0,-24 1 0,24 25 0,-24-26 0,-1 0 0,25 0 0,0 1 0,-24 25 0,24-51 0,-24 25 0,-1 0 0,26 1 0,-27-1 0,27-25 0,-26 25 0,26-25 0,-1 24 0,-24-22 0,24 22 0,0-24 0,1-1 0,0 1 0,0 0 0,-1-1 0,27 2 0,-26-2 0,-1 1 0,27-1 0,-1 1 0,1 0 0,-1-1 0,26 52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31.9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B3002D-00FC-47C7-BB06-53AAD78252C4}" emma:medium="tactile" emma:mode="ink">
          <msink:context xmlns:msink="http://schemas.microsoft.com/ink/2010/main" type="inkDrawing" rotatedBoundingBox="13393,18319 14951,16199 15340,16485 13782,18605" semanticType="callout" shapeName="Other">
            <msink:sourceLink direction="with" ref="{2595E8E4-7380-4DFD-9BE2-AE4D632C55E8}"/>
          </msink:context>
        </emma:interpretation>
      </emma:emma>
    </inkml:annotationXML>
    <inkml:trace contextRef="#ctx0" brushRef="#br0">0 2078 512,'0'0'0,"25"0"0,1-26 0,-1 26 0,1 0 0,25-25 0,-25 25 0,25-26 0,1 26 0,-1-26 0,-25 26 0,25-25 0,0-2 0,0 2 0,1-1 0,-1 1 0,0-26 0,0 25 0,-24-25 0,24 25 0,0-25 0,0-1 0,1 27 0,-1-27 0,-26 1 0,27 0 0,-1-1 0,-26-25 0,2 26 0,-1-26 0,-1 0 0,1 26 0,-26-26 0,25 0 0,1 0 0,25 0 0,-25-26 0,-26 26 0,25 0 0,1 0 0,0 26 0,25-25 0,-51 24 0,25 1 0,1-1 0,0 1 0,-1 0 0,-25 51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33.1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E6DB36-94C3-46FE-8755-B62E112CAC92}" emma:medium="tactile" emma:mode="ink">
          <msink:context xmlns:msink="http://schemas.microsoft.com/ink/2010/main" type="inkDrawing" rotatedBoundingBox="15693,18135 16803,15855 16899,15902 15790,18182" semanticType="callout" shapeName="Other">
            <msink:sourceLink direction="with" ref="{220DC370-EBC2-4DF8-8029-4818A31005E9}"/>
            <msink:sourceLink direction="with" ref="{3E625F9A-6128-473C-8F77-BBF64A71C2DF}"/>
          </msink:context>
        </emma:interpretation>
      </emma:emma>
    </inkml:annotationXML>
    <inkml:trace contextRef="#ctx0" brushRef="#br0">0 2308 512,'0'-25'0,"0"25"0,25-51 0,1 26 0,-26-27 0,25 1 0,1-1 0,26-25 0,-26 0 0,-1 0 0,27 0 0,-1-26 0,0 27 0,0-1 0,0 0 0,1-25 0,-1 24 0,1-24 0,-26 25 0,25-26 0,0 0 0,0 26 0,-25-25 0,25 25 0,-25 0 0,-1-27 0,1 28 0,-1-1 0,1 0 0,-26 0 0,52-25 0,-52 102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05:31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0 512,'0'0'0,"0"0"0,0 0 0,0 0 0,0 0 0,0 0 0,0 0 0,0 26 0,0 0 0,0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34.2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1D1354-EA0C-4E91-9386-E383F178B7B2}" emma:medium="tactile" emma:mode="ink">
          <msink:context xmlns:msink="http://schemas.microsoft.com/ink/2010/main" type="inkDrawing" rotatedBoundingBox="16984,18062 19178,14837 19484,15046 17290,18271" semanticType="callout" shapeName="Other">
            <msink:sourceLink direction="with" ref="{220DC370-EBC2-4DF8-8029-4818A31005E9}"/>
            <msink:sourceLink direction="with" ref="{3E625F9A-6128-473C-8F77-BBF64A71C2DF}"/>
          </msink:context>
        </emma:interpretation>
      </emma:emma>
    </inkml:annotationXML>
    <inkml:trace contextRef="#ctx0" brushRef="#br0">0 3182 512,'0'0'0,"26"0"0,0-26 0,25 0 0,0 0 0,0 1 0,0-27 0,27 1 0,-27 0 0,26-26 0,0 0 0,0 25 0,0-25 0,0 1 0,0-1 0,0 0 0,0-1 0,-26 2 0,26-1 0,-25 0 0,-1-27 0,0 2 0,26 0 0,-26-1 0,1 1 0,-1-1 0,26-25 0,-51 25 0,25-25 0,1 0 0,24-1 0,-24 1 0,-1 0 0,26 25 0,-26-25 0,27-1 0,-27 1 0,26 52 0,-52 24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39.7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FFD0F0-0EA1-42A1-A542-976909064E11}" emma:medium="tactile" emma:mode="ink">
          <msink:context xmlns:msink="http://schemas.microsoft.com/ink/2010/main" type="inkDrawing" rotatedBoundingBox="15472,9756 17087,8860 17629,9839 16014,10734" hotPoints="15778,9647 16590,9195 17267,9195 17267,9878 16507,10431 15862,10431" semanticType="enclosure" shapeName="Hexagon">
            <msink:destinationLink direction="with" ref="{4A6C2DF2-3423-4F70-A68F-AA2BB7F028DB}"/>
            <msink:destinationLink direction="with" ref="{3AE134BB-724D-433F-8122-22EC4F32FA26}"/>
          </msink:context>
        </emma:interpretation>
      </emma:emma>
    </inkml:annotationXML>
    <inkml:trace contextRef="#ctx0" brushRef="#br0">102 461 512,'26'0'0,"-26"-25"0,25-2 0,27 2 0,-26-1 0,25-25 0,1 25 0,24-25 0,1 25 0,0 0 0,0-25 0,1 26 0,-2-1 0,27 0 0,-26 1 0,410-1 0,-410 26 0,-25 0 0,-386 26 0,385-26 0,-25 25 0,25 1 0,0 0 0,-25-1 0,0 0 0,-1 1 0,1 26 0,-1-27 0,-25 1 0,27 25 0,-1 1 0,-26 0 0,0-27 0,0 26 0,0 0 0,0 1 0,-26-27 0,26 27 0,-52-1 0,52-26 0,-51 27 0,25-26 0,-25 25 0,25 0 0,-25-25 0,0 25 0,-26-24 0,26-3 0,-1 1 0,-25 2 0,26-2 0,-1 1 0,-24-26 0,24 26 0,1-1 0,0-25 0,-1 0 0,1 26 0,-1-26 0,1 0 0,0 0 0,25 0 0,-25 0 0,26-26 0,-1 26 0,-25-25 0,25 25 0,0-26 0,0 26 0,0-26 0,1 1 0,25-2 0,-26 2 0,1 25 0,25-24 0,0-3 0,-26 1 0,26 26 0,0-25 0,-26 25 0,26-26 0,0 26 0,-25-25 0,25 25 0,0 0 0,0 0 0,0 0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41.1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6C2DF2-3423-4F70-A68F-AA2BB7F028DB}" emma:medium="tactile" emma:mode="ink">
          <msink:context xmlns:msink="http://schemas.microsoft.com/ink/2010/main" type="inkDrawing" rotatedBoundingBox="15761,9793 17101,9277 17172,9463 15832,9979" semanticType="callout" shapeName="Other">
            <msink:sourceLink direction="with" ref="{CBFFD0F0-0EA1-42A1-A542-976909064E11}"/>
            <msink:sourceLink direction="with" ref="{2595E8E4-7380-4DFD-9BE2-AE4D632C55E8}"/>
          </msink:context>
        </emma:interpretation>
      </emma:emma>
    </inkml:annotationXML>
    <inkml:trace contextRef="#ctx0" brushRef="#br0">0 543 512,'0'-26'0,"0"26"0,25 0 0,27-26 0,0 0 0,-27 1 0,27-1 0,-1 0 0,-26 1 0,52-1 0,-26 0 0,1 1 0,-1 0 0,27-2 0,-27 2 0,0-1 0,0 0 0,0 1 0,1-1 0,-27 0 0,26 26 0,-25-25 0,26 25 0,-26 0 0,-1-26 0,1 26 0,-26 0 0,26-26 0,-1 26 0,1 0 0,-26 0 0,25 0 0,-25 0 0,26 0 0,0 0 0,-26 0 0,25 26 0,-25-26 0,0 0 0,26 0 0,-26 0 0,0 0 0,25 0 0,-25 26 0,26-26 0,-26 0 0,0 0 0,0 0 0,26 25 0,-26-25 0,0 0 0,0 0 0,0 0 0,0 0 0,0 26 0,0-26 0,0 0 0,0 0 0,0 0 0,0 0 0,0 0 0,0 0 0,0 0 0,0 0 0,0 0 0,0 0 0,0 0 0,0 0 0,0 0 0,0 0 0,0 0 0,0 0 0,0 0 0,0 0 0,0 0 0,0 0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46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1401CC-0FFA-4200-BE8D-15F37259D432}" emma:medium="tactile" emma:mode="ink">
          <msink:context xmlns:msink="http://schemas.microsoft.com/ink/2010/main" type="inkDrawing" rotatedBoundingBox="17350,9670 17839,9417 18036,9797 17548,10050" shapeName="Other">
            <msink:destinationLink direction="with" ref="{3AE134BB-724D-433F-8122-22EC4F32FA26}"/>
          </msink:context>
        </emma:interpretation>
      </emma:emma>
    </inkml:annotationXML>
    <inkml:trace contextRef="#ctx0" brushRef="#br0">39 83 512,'0'-27'0,"26"27"0,0 0 0,25-25 0,-26 25 0,27-26 0,0 26 0,-27 0 0,27 26 0,-1-26 0,-26 0 0,1 25 0,0 2 0,-1-2 0,-25 0 0,0 1 0,-25 25 0,25-25 0,-26 0 0,0 25 0,1-25 0,-1 0 0,-25-26 0,0 25 0,25 0 0,-26-25 0,26 0 0,1 0 0,-26 0 0,25-25 0,0 25 0,1-25 0,25-1 0,0 0 0,-26 26 0,52-51 0,-26 25 0,25 0 0,1 1 0,25-1 0,-25 0 0,-1 26 0,1 0 0,0 0 0,0 0 0,0 26 0,-1 0 0,-25-1 0,0 1 0,0 0 0,0-1 0,-25 1 0,25-26 0,-26 26 0,0 0 0,0-26 0,0 0 0,1 0 0,25 0 0,-26-26 0,1 0 0,25 0 0,-26 1 0,26-27 0,0 27 0,26-27 0,-1 27 0,1 0 0,-1-2 0,-25 27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48.8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45CE5D-75F1-4C67-ACC9-22F0A67F9A59}" emma:medium="tactile" emma:mode="ink">
          <msink:context xmlns:msink="http://schemas.microsoft.com/ink/2010/main" type="inkDrawing" rotatedBoundingBox="17838,9405 19563,9287 19596,9773 17871,9891" hotPoints="19878,9550 18867,9807 17838,9633 18849,9375" semanticType="enclosure" shapeName="Ellipse">
            <msink:destinationLink direction="with" ref="{B280189C-6720-4A74-B7C4-0AC82F8FFF78}"/>
            <msink:destinationLink direction="with" ref="{398344B5-E212-46C9-9F4F-E1D5039AC0EA}"/>
          </msink:context>
        </emma:interpretation>
      </emma:emma>
    </inkml:annotationXML>
    <inkml:trace contextRef="#ctx0" brushRef="#br0">0 367 512,'0'0'0,"0"0"0,0 0 0,25 26 0,27-26 0,-27 26 0,1-26 0,-1 25 0,27-25 0,-27 0 0,26 0 0,-24 0 0,24 0 0,0 26 0,1-26 0,-1 0 0,0 0 0,0 0 0,-25 26 0,25-26 0,1 0 0,-1 0 0,1 0 0,-1 0 0,0 0 0,-25 0 0,25 0 0,-26 0 0,27 0 0,-27 0 0,1 0 0,26 0 0,-26 0 0,-1 0 0,1 0 0,-1 0 0,1 0 0,25-26 0,-25 26 0,-26 0 0,51 0 0,-25-26 0,-1 26 0,1 0 0,-26-25 0,25 25 0,1 0 0,0-26 0,-26 26 0,26 0 0,-26-26 0,26 26 0,-26 0 0,0-25 0,0 25 0,0-25 0,25 25 0,-25-27 0,0 27 0,0-25 0,0 25 0,0-26 0,26 26 0,-26-26 0,0 26 0,0-25 0,0 25 0,0-26 0,-26 26 0,26-26 0,0 26 0,0-25 0,-25 25 0,25-26 0,0 26 0,0-26 0,0 26 0,-26-26 0,26 26 0,-26 0 0,26-25 0,-26 25 0,26 0 0,-26 0 0,1 0 0,25 0 0,-26 0 0,1 0 0,-1 0 0,0 0 0,1 0 0,-1 0 0,-25 0 0,25 25 0,1-25 0,-1 0 0,1 26 0,-1-26 0,-26 0 0,26 26 0,1-26 0,-1 0 0,-25 26 0,51-26 0,-51 0 0,25 0 0,0 25 0,1-25 0,-26 0 0,25 0 0,0 0 0,1 0 0,-27 26 0,26-26 0,0 0 0,1 0 0,-1 0 0,-25 26 0,25-26 0,1 0 0,-1 0 0,1 0 0,-1 0 0,-25 0 0,51 0 0,-51 0 0,25 0 0,-1 25 0,2-25 0,25 0 0,-26 0 0,1 0 0,-1 0 0,26 0 0,-26 26 0,1-26 0,25 0 0,-26 0 0,26 0 0,-25 0 0,25 26 0,-26-26 0,26 0 0,0 0 0,-26 0 0,26 25 0,0-25 0,0 0 0,-25 0 0,25 27 0,0-27 0,0 0 0,0 0 0,0 0 0,0 0 0,0 0 0,0 0 0,0 0 0,0 0 0,0 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51.3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80189C-6720-4A74-B7C4-0AC82F8FFF78}" emma:medium="tactile" emma:mode="ink">
          <msink:context xmlns:msink="http://schemas.microsoft.com/ink/2010/main" type="inkDrawing" rotatedBoundingBox="17680,9668 19307,10121 19224,10418 17597,9965" semanticType="callout" shapeName="Other">
            <msink:sourceLink direction="with" ref="{CC45CE5D-75F1-4C67-ACC9-22F0A67F9A59}"/>
            <msink:sourceLink direction="with" ref="{2595E8E4-7380-4DFD-9BE2-AE4D632C55E8}"/>
          </msink:context>
        </emma:interpretation>
      </emma:emma>
    </inkml:annotationXML>
    <inkml:trace contextRef="#ctx0" brushRef="#br0">0 0 512,'0'0'0,"0"26"0,0-26 0,0 0 0,26 0 0,-26 25 0,26-25 0,-26 0 0,26 26 0,-26-26 0,25 26 0,-25-26 0,26 0 0,0 26 0,-1-26 0,-25 0 0,26 25 0,-1-25 0,1 25 0,0-25 0,-1 0 0,1 26 0,-1-26 0,1 26 0,0-26 0,-26 26 0,25-26 0,1 25 0,-1-25 0,2 0 0,-27 26 0,26-26 0,-1 26 0,1-26 0,-1 0 0,1 25 0,0-25 0,-1 26 0,1-26 0,-26 0 0,25 0 0,1 25 0,25-25 0,-25 0 0,-26 26 0,25-26 0,1 0 0,0 27 0,26-27 0,-52 0 0,25 0 0,1 24 0,25-24 0,-25 0 0,-1 0 0,1 25 0,0-25 0,-1 0 0,1 0 0,-1 0 0,1 0 0,-26 27 0,26-27 0,-1 0 0,1 0 0,-26 0 0,26 0 0,0 0 0,-26 0 0,26 0 0,-1 0 0,-25 0 0,26 0 0,-26 0 0,25 0 0,-25-27 0,0 27 0,26 0 0,-26 0 0,26 0 0,-26-25 0,25 25 0,-25 0 0,26 0 0,-26 0 0,0 0 0,0-24 0,0 24 0,0 0 0,0 0 0,0 0 0,0 0 0,0-27 0,0 27 0,0 0 0,0 0 0,0-26 0,0 26 0,-26 0 0,26 0 0,0-25 0,-25 25 0,25 0 0,-26 0 0,0-26 0,26 26 0,-25 0 0,25-25 0,-26 25 0,1 0 0,-1 0 0,0-26 0,0 26 0,-25 0 0,25 0 0,0 0 0,1 0 0,-1 0 0,1-26 0,-1 26 0,0 0 0,1-25 0,25 25 0,-26 0 0,1 0 0,-1-26 0,26 26 0,-26 0 0,1-26 0,-1 26 0,0 0 0,26 0 0,-26-26 0,0 26 0,1 0 0,-1 0 0,1-25 0,25 25 0,-26 0 0,0 0 0,26-25 0,-25 25 0,25 0 0,-26-26 0,26 26 0,-25 0 0,25 0 0,-26 0 0,26-26 0,-26 26 0,26 0 0,-25 0 0,25 0 0,-26-26 0,26 26 0,-25 0 0,25 0 0,-26 0 0,-1 0 0,27 0 0,-25-25 0,25 25 0,0 0 0,0 0 0,-26 0 0,26 0 0,0 0 0,-25-26 0,25 26 0,0 0 0,-26 0 0,26 0 0,0 0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54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E134BB-724D-433F-8122-22EC4F32FA26}" emma:medium="tactile" emma:mode="ink">
          <msink:context xmlns:msink="http://schemas.microsoft.com/ink/2010/main" type="inkDrawing" rotatedBoundingBox="15820,10266 17393,9592 17580,10028 16007,10702" semanticType="callout" shapeName="Other">
            <msink:sourceLink direction="with" ref="{CBFFD0F0-0EA1-42A1-A542-976909064E11}"/>
            <msink:sourceLink direction="with" ref="{461401CC-0FFA-4200-BE8D-15F37259D432}"/>
          </msink:context>
        </emma:interpretation>
      </emma:emma>
    </inkml:annotationXML>
    <inkml:trace contextRef="#ctx0" brushRef="#br0">1461 103 512,'0'0'0,"-25"26"0,25-26 0,-26 0 0,26 25 0,-25-25 0,-1 0 0,-1 25 0,2-25 0,25 26 0,-26-26 0,1 26 0,25-26 0,-26 0 0,0 0 0,1 26 0,25-26 0,-26 0 0,26 25 0,-25-25 0,-1 26 0,26-26 0,-26 26 0,1-26 0,25 0 0,0 25 0,-26-25 0,1 26 0,25-26 0,-26 0 0,26 25 0,-26-25 0,1 26 0,25 1 0,-26-27 0,26 0 0,-26 24 0,26-24 0,0 25 0,-26-25 0,26 0 0,-26 27 0,1-27 0,25 0 0,0 25 0,-26-25 0,26 26 0,-25-26 0,25 26 0,-26-26 0,26 0 0,-26 25 0,1-25 0,25 26 0,0-26 0,0 0 0,-26 0 0,26 26 0,-25-26 0,25 0 0,-26 0 0,26 25 0,-26-25 0,26 0 0,-25 0 0,25 0 0,-26 0 0,1 26 0,-1-26 0,26 0 0,-27 0 0,2 0 0,25 26 0,-26-26 0,1 0 0,-1 0 0,0 0 0,1 0 0,25 0 0,-26 0 0,26 0 0,-25 0 0,-1 0 0,0 0 0,1 0 0,25 0 0,0 0 0,-26 0 0,26 0 0,-25 0 0,-1-26 0,26 26 0,-26 0 0,26-26 0,-25 26 0,25 0 0,0 0 0,0-25 0,-26 25 0,26-26 0,0 26 0,0-26 0,0 26 0,0-25 0,0-1 0,0 26 0,0-26 0,0 26 0,26-25 0,-26-2 0,25 27 0,-25-25 0,26 1 0,0 24 0,-1-27 0,-25 27 0,26-26 0,-1 1 0,1 25 0,0-26 0,25 1 0,-51 25 0,25 0 0,1 0 0,0 0 0,-1-26 0,1 52 0,-26-26 0,25 0 0,-25 0 0,27 0 0,-27 0 0,26 25 0,-26-25 0,0 0 0,25 26 0,-25-26 0,0 25 0,0-25 0,0 0 0,0 26 0,0-26 0,0 0 0,26 0 0,-26 0 0,0 27 0,0-27 0,0 0 0,0 0 0,0 24 0,0-24 0,0 0 0,0 0 0,0 0 0,25 0 0,-25-24 0,0 24 0,26 0 0,-26 0 0,26-27 0,-26 27 0,25 0 0,1 0 0,-26-26 0,25 26 0,-25-25 0,26 25 0,0 0 0,-1-26 0,1 26 0,-26-25 0,25 25 0,1 0 0,0-26 0,0 26 0,-26 0 0,26-26 0,-1 26 0,-25-25 0,26 25 0,0 0 0,-1-26 0,1 26 0,-26-26 0,25 26 0,1-26 0,0 26 0,-1-25 0,-25 25 0,26 0 0,-1-25 0,-25 25 0,52-26 0,-52 26 0,25 0 0,1 0 0,-1-26 0,2 26 0,-1 0 0,-1-26 0,1 26 0,-26 0 0,25-25 0,1 25 0,0 0 0,-1 0 0,-25-26 0,26 26 0,-26 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9:22.5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497322-4C40-4986-9C78-7F56058B761D}" emma:medium="tactile" emma:mode="ink">
          <msink:context xmlns:msink="http://schemas.microsoft.com/ink/2010/main" type="inkDrawing" rotatedBoundingBox="14113,3717 21163,5207 21104,5486 14055,3995" semanticType="callout" shapeName="Other">
            <msink:sourceLink direction="with" ref="{220DC370-EBC2-4DF8-8029-4818A31005E9}"/>
            <msink:sourceLink direction="with" ref="{706E5E38-2141-4428-9401-12A0E9DF941A}"/>
          </msink:context>
        </emma:interpretation>
      </emma:emma>
    </inkml:annotationXML>
    <inkml:trace contextRef="#ctx0" brushRef="#br0">0 0 512,'0'0'0,"26"0"0,-26 25 0,25-25 0,2 0 0,24 0 0,-25 0 0,25 25 0,0-25 0,0 0 0,26 0 0,0 0 0,1 0 0,-2 26 0,1-26 0,26 0 0,-1 0 0,-24 26 0,50 0 0,-26-26 0,-25 25 0,25-25 0,2 26 0,24-26 0,-26 26 0,27-26 0,-26 25 0,25-25 0,0 26 0,1-26 0,-1 26 0,-26-26 0,26 25 0,1 0 0,-1 2 0,0-2 0,1 1 0,-1 0 0,0-1 0,0 27 0,1-27 0,-1 1 0,0 0 0,-26 25 0,27-26 0,-26 1 0,25 0 0,-25-1 0,25 27 0,0-27 0,-25 1 0,0 26 0,25-27 0,-26 2 0,1-3 0,26 1 0,-27 27 0,1-26 0,-1 0 0,1 25 0,0-25 0,-1-1 0,0 2 0,-25-2 0,27-1 0,-28 3 0,1-1 0,0-1 0,0 1 0,-26 0 0,27-26 0,-27 25 0,0-25 0,-25 26 0,25-26 0,-25 0 0,-1 0 0,-25 0 0,26 0 0,-26 0 0,0 0 0,0 0 0,0 0 0,0 0 0,0 0 0,0 0 0,0 0 0,0 0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9:39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E32C6A-967C-461E-BCDF-DDC673CAEAFF}" emma:medium="tactile" emma:mode="ink">
          <msink:context xmlns:msink="http://schemas.microsoft.com/ink/2010/main" type="writingRegion" rotatedBoundingBox="21060,5260 25396,5246 25400,6657 21065,6671">
            <msink:destinationLink direction="with" ref="{82956480-7063-4C2A-B2A3-4C608BF39ED0}"/>
          </msink:context>
        </emma:interpretation>
      </emma:emma>
    </inkml:annotationXML>
    <inkml:traceGroup>
      <inkml:annotationXML>
        <emma:emma xmlns:emma="http://www.w3.org/2003/04/emma" version="1.0">
          <emma:interpretation id="{87B9DF5A-AF27-46CB-986C-21AAE3267C1C}" emma:medium="tactile" emma:mode="ink">
            <msink:context xmlns:msink="http://schemas.microsoft.com/ink/2010/main" type="paragraph" rotatedBoundingBox="21060,5260 25396,5246 25400,6657 21065,6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594F11-1127-4638-893A-66968EE9BD2B}" emma:medium="tactile" emma:mode="ink">
              <msink:context xmlns:msink="http://schemas.microsoft.com/ink/2010/main" type="line" rotatedBoundingBox="21060,5260 25396,5246 25400,6657 21065,6671"/>
            </emma:interpretation>
          </emma:emma>
        </inkml:annotationXML>
        <inkml:traceGroup>
          <inkml:annotationXML>
            <emma:emma xmlns:emma="http://www.w3.org/2003/04/emma" version="1.0">
              <emma:interpretation id="{706E5E38-2141-4428-9401-12A0E9DF941A}" emma:medium="tactile" emma:mode="ink">
                <msink:context xmlns:msink="http://schemas.microsoft.com/ink/2010/main" type="inkWord" rotatedBoundingBox="21060,5260 25396,5246 25400,6657 21065,6671">
                  <msink:destinationLink direction="with" ref="{7A497322-4C40-4986-9C78-7F56058B761D}"/>
                </msink:context>
              </emma:interpretation>
            </emma:emma>
          </inkml:annotationXML>
          <inkml:trace contextRef="#ctx0" brushRef="#br0">917 28 512,'0'0'0,"-25"0"0,25-27 0,-26 27 0,0 0 0,1 0 0,-1 0 0,-25 0 0,25 27 0,-51-1 0,25-1 0,1 1 0,0 25 0,0-25 0,0 25 0,-1 1 0,-24-2 0,50 28 0,-26-27 0,1 26 0,25-1 0,0 2 0,1-27 0,-1 26 0,26 1 0,-25-28 0,25 28 0,25-27 0,-25 0 0,26 1 0,-26 0 0,25-3 0,1-22 0,0 24 0,-1-25 0,1-26 0,26 25 0,-26-25 0,-1 0 0,26 0 0,-25 0 0,0 0 0,-1 0 0,26-25 0,-25 25 0,0 0 0,-26 0 0</inkml:trace>
          <inkml:trace contextRef="#ctx0" brushRef="#br0" timeOffset="3010.8">789 1080 512,'0'0'0,"26"0"0,-1 0 0,27 0 0,-1 0 0,-26 26 0,27-26 0,-1-26 0,-25 26 0,26 0 0,-27-26 0,26 26 0,-25-25 0,25 25 0,-25-26 0,-1 0 0,1 26 0,-26-26 0,26 1 0,-26 0 0,0 25 0,0-26 0,0 26 0,-26-26 0,26 0 0,-26 26 0,1-25 0,-1 25 0,1-26 0,-1 26 0,26 0 0,-26 0 0,1 0 0,-1-26 0,1 26 0,-1 0 0,0 0 0,26 26 0,-26-26 0,0 26 0,1-1 0,-1 1 0,0 0 0,1 0 0,-1-1 0,1 0 0,25 1 0,-26-26 0,26 26 0,-26 0 0,26-1 0,0 1 0,-25 0 0,25-1 0,25 1 0,-25 0 0,0-1 0,26 2 0,-26-3 0,26-24 0,-26 25 0,25-25 0,1 27 0,-26-27 0,25 0 0,-25 0 0,26 0 0,0 0 0,-26 0 0,25 0 0,1 0 0,0 0 0,-26 0 0,0-27 0</inkml:trace>
          <inkml:trace contextRef="#ctx0" brushRef="#br0" timeOffset="3946.8">1533 798 512,'-26'25'0,"26"-25"0,0 26 0,0 0 0,0 0 0,-26-1 0,1 0 0,25 27 0,-26-26 0,26-1 0,-25 1 0,25 0 0,0-1 0,0 1 0,-26 0 0,26-26 0,0 25 0,0-25 0,0 0 0,0 0 0,0-25 0,0 25 0,0-26 0,26 0 0,-26 1 0,0-1 0,25 0 0,1 1 0,-1-1 0,27-26 0,-26 27 0,0 0 0,-1-1 0,27 0 0,-52 26 0,25-26 0,1 26 0,-26 26 0,25-26 0,-25 0 0,0 26 0,0 0 0,0-1 0,0 0 0,0 1 0,0 0 0,0 25 0,0-25 0,0 0 0,-25-1 0,25 1 0,0 25 0,-26-24 0,26-3 0,0 1 0,0-25 0,-25 27 0,25-27 0,0 0 0,0 0 0,0 25 0,0-25 0</inkml:trace>
          <inkml:trace contextRef="#ctx0" brushRef="#br0" timeOffset="4804.8">1790 592 512,'0'0'0,"0"-24"0,25-3 0,26 27 0,1-26 0,25 26 0,0 0 0,0-25 0,0 25 0,0 0 0,-26 0 0,0 25 0,-25-25 0</inkml:trace>
          <inkml:trace contextRef="#ctx0" brushRef="#br0" timeOffset="4461.6">2251 156 512,'0'0'0,"-25"0"0,25 0 0,0 26 0,0 0 0,0-1 0,0 1 0,-26 25 0,26-26 0,0 53 0,-25-27 0,25 0 0,-26 26 0,0-25 0,26 25 0,-25 0 0,-1 0 0,1-26 0,25 26 0,-26-26 0,0 1 0,26-27 0,-26 1 0,26 0 0</inkml:trace>
          <inkml:trace contextRef="#ctx0" brushRef="#br0" timeOffset="7862.4">2277 541 512,'0'0'0,"0"0"0,26 0 0,-26 27 0,0-3 0,-26 1 0,26 27 0,-26 0 0,26-1 0,-25 26 0,-1-25 0,1-2 0,25 28 0,-26-27 0,0 0 0,26-25 0,-25 25 0,25-24 0,0-3 0,0-24 0,0 0 0,0 0 0,0 0 0,0 0 0,25-24 0,-25-28 0,26 26 0,0-25 0,-1-1 0,26 1 0,1-1 0,-27 2 0,52 24 0,1-26 0,-27 27 0,0-1 0,0 26 0,1 0 0,-27 26 0,1-26 0,-1 25 0,1 1 0,-26 0 0,0 0 0,0 24 0,0-24 0,0 0 0,-26 0 0,26-1 0,0-25 0,-25 26 0,-1 0 0,26-26 0,-25 25 0</inkml:trace>
          <inkml:trace contextRef="#ctx0" brushRef="#br0" timeOffset="8611.2">2945 951 512,'0'0'0,"0"0"0,0 26 0,0 0 0,-26 25 0,26 1 0,-26-27 0,0 27 0,0-27 0,1 26 0,25-26 0,-26 2 0,26-27 0</inkml:trace>
          <inkml:trace contextRef="#ctx0" brushRef="#br0" timeOffset="8798.4">3073 361 512,'0'0'0,"0"0"0</inkml:trace>
          <inkml:trace contextRef="#ctx0" brushRef="#br0" timeOffset="9438">3252 1259 512,'-26'0'0,"26"0"0,0-24 0,-25 24 0,-1-27 0,0-24 0,1 25 0,25-25 0,-26 0 0,26-27 0,26 28 0,-26-28 0,51 27 0,0 0 0,0-1 0,27 27 0,-27-2 0,26 27 0,-26 27 0,1-2 0,-1 1 0,-26 25 0,1 1 0,-26-1 0,0 26 0,0-26 0,-26 26 0,1-25 0,-1-27 0,1 27 0,-27-27 0,27 2 0,-26-27 0,25 0 0,0 0 0,1 0 0</inkml:trace>
          <inkml:trace contextRef="#ctx0" brushRef="#br0" timeOffset="11887.2">3843 285 512,'0'0'0,"0"25"0,0-25 0,0 25 0,0 1 0,0 26 0,-26 25 0,26-26 0,-26 25 0,0 2 0,0-1 0,1-26 0,-1 27 0,0-28 0,1 2 0,-1-1 0,1 1 0,25-27 0,0-25 0</inkml:trace>
          <inkml:trace contextRef="#ctx0" brushRef="#br0" timeOffset="12370.8">3817 977 512,'0'0'0,"26"26"0,-26-26 0,51 0 0,-26 0 0,27 0 0,-27-26 0,26 26 0,-25-26 0,0 26 0,-1-25 0,1 0 0,-26-1 0,25-26 0,-25 27 0,0-27 0,-25 27 0,25-1 0,-26 26 0,1 0 0,-1 26 0,-25-1 0,0 27 0,25-1 0,-25 1 0,25 24 0,1 1 0,25-25 0,0-1 0,25-25 0,1-1 0,-1-25 0,27 27 0,-1-27 0,0 0 0,0 0 0,26-27 0,-25 27 0,-1 0 0,-25 0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26.5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B57F7C-40A2-4160-9452-EC197808B423}" emma:medium="tactile" emma:mode="ink">
          <msink:context xmlns:msink="http://schemas.microsoft.com/ink/2010/main" type="inkDrawing" rotatedBoundingBox="15962,4312 17632,6353 17447,6505 15777,4463" semanticType="callout" shapeName="Other">
            <msink:sourceLink direction="with" ref="{3E625F9A-6128-473C-8F77-BBF64A71C2DF}"/>
            <msink:sourceLink direction="with" ref="{2595E8E4-7380-4DFD-9BE2-AE4D632C55E8}"/>
          </msink:context>
        </emma:interpretation>
      </emma:emma>
    </inkml:annotationXML>
    <inkml:trace contextRef="#ctx0" brushRef="#br0">9577 958 512,'26'0'0,"-1"26"0,53-1 0,-27 27 0,52-26 0,-26 50 0,25-25 0,-25 26 0,1 1 0,-2-2 0,1 1 0,0 26 0,0 0 0,-26-1 0,27 1 0,-27 0 0,26-1 0,-26 1 0,26-1 0,-26 1 0,26 0 0,-25 0 0,25-1 0,-26 1 0,51-1 0,-102-102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36:23.5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EFE8E6-F9DC-4181-9423-4F18689A433C}" emma:medium="tactile" emma:mode="ink">
          <msink:context xmlns:msink="http://schemas.microsoft.com/ink/2010/main" type="writingRegion" rotatedBoundingBox="9466,3335 18677,3327 18678,4975 9467,4983"/>
        </emma:interpretation>
      </emma:emma>
    </inkml:annotationXML>
    <inkml:traceGroup>
      <inkml:annotationXML>
        <emma:emma xmlns:emma="http://www.w3.org/2003/04/emma" version="1.0">
          <emma:interpretation id="{FA0D5486-31B8-40D1-B9CB-634EE45AA25B}" emma:medium="tactile" emma:mode="ink">
            <msink:context xmlns:msink="http://schemas.microsoft.com/ink/2010/main" type="paragraph" rotatedBoundingBox="9466,3335 18677,3327 18678,4975 9467,4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C0EC0C-701F-453F-94C5-F29A2419E673}" emma:medium="tactile" emma:mode="ink">
              <msink:context xmlns:msink="http://schemas.microsoft.com/ink/2010/main" type="line" rotatedBoundingBox="9466,3335 18677,3327 18678,4975 9467,4983"/>
            </emma:interpretation>
          </emma:emma>
        </inkml:annotationXML>
        <inkml:traceGroup>
          <inkml:annotationXML>
            <emma:emma xmlns:emma="http://www.w3.org/2003/04/emma" version="1.0">
              <emma:interpretation id="{31F70CF1-A54C-43BD-BD46-C628543F3704}" emma:medium="tactile" emma:mode="ink">
                <msink:context xmlns:msink="http://schemas.microsoft.com/ink/2010/main" type="inkWord" rotatedBoundingBox="9466,3335 12955,3332 12956,4743 9467,4746"/>
              </emma:interpretation>
            </emma:emma>
          </inkml:annotationXML>
          <inkml:trace contextRef="#ctx0" brushRef="#br0">385 0 512,'-26'0'0,"26"0"0,0 0 0,-25 25 0,25-25 0,-26 52 0,0-1 0,1 1 0,-26-1 0,25 27 0,-1-29 0,-24 29 0,26-1 0,-1 0 0,0 0 0,26 26 0,-25-26 0,25 0 0,0 0 0,0-26 0,0 0 0,25 1 0,1-1 0,-26 1 0,26-27 0,-1 0 0,1 1 0,-26 0 0,25-26 0,2 25 0,-27 1 0,0-26 0</inkml:trace>
          <inkml:trace contextRef="#ctx0" brushRef="#br0" timeOffset="1918.8">462 744 512,'-26'-26'0,"26"26"0,0 0 0,0 0 0,0 0 0,26 26 0,-26-26 0,0 51 0,0-25 0,0 25 0,0 1 0,0-2 0,-26-23 0,26 24 0,0-51 0,0 26 0,0-26 0,0 0 0,0 0 0,0-26 0,0 0 0,0 1 0,0-27 0,26 1 0,-1 0 0,1-1 0,25 1 0,0 25 0,-24 0 0,24 1 0,0 25 0,-25 25 0,25-25 0,-25 26 0,-1 0 0,1 25 0,-1-25 0,1 25 0,-26 1 0,0-27 0,0-25 0,0 25 0,0-25 0,0 0 0,0 0 0,0-25 0,26 0 0,-26-27 0,51-25 0,-26 26 0,28-1 0,-2 2 0,0-2 0,-25 52 0,25 0 0,0 0 0,-25 26 0,-1 25 0,1-26 0,-26 27 0,25-1 0,1 1 0,-26 25 0,26-52 0,-1 27 0,-25-52 0</inkml:trace>
          <inkml:trace contextRef="#ctx0" brushRef="#br0" timeOffset="2402.4">1898 513 512,'0'0'0,"-25"0"0,25 0 0,-26 26 0,0-1 0,1 27 0,-1-1 0,1-26 0,-1 53 0,26-53 0,-26 27 0,26-1 0,26-25 0,-26-26 0,26 0 0,-1-26 0,26 0 0,-25-25 0,0 0 0,25-1 0,1 1 0,-26 26 0,-1-1 0,-25 0 0,0 26 0,0 0 0,0 0 0,0 26 0,0 0 0,0-1 0,0 26 0,0 1 0,0-1 0,26 26 0,-1-26 0,-25-26 0,26 27 0,0-26 0,-1-26 0,1 0 0,-26-26 0,0 26 0</inkml:trace>
          <inkml:trace contextRef="#ctx0" brushRef="#br0" timeOffset="2667.6">2412 282 512,'26'0'0,"-26"27"0,0 22 0,25 3 0,-25 25 0,0 0 0,0 1 0,0-2 0,0 27 0,0-52 0,0 26 0,0-25 0,0-1 0,0-25 0,0-26 0,26 0 0,-26 0 0</inkml:trace>
          <inkml:trace contextRef="#ctx0" brushRef="#br0" timeOffset="3026.4">2771 410 512,'0'0'0,"0"0"0,0 26 0,-26 25 0,26-25 0,-26 51 0,1-25 0,-26 24 0,25-24 0,-25-1 0,25 0 0,1-25 0,-1 0 0,26-26 0,0 0 0,0-26 0,0 26 0,26 0 0,-1 0 0,1 0 0,25 0 0,-25 26 0,-1-26 0,1 25 0,25 0 0,-25 2 0,-1 24 0,26-25 0,-24-1 0,-1 1 0,-1 0 0,1-26 0</inkml:trace>
          <inkml:trace contextRef="#ctx0" brushRef="#br0" timeOffset="3432">3028 924 512,'-26'0'0,"26"0"0,26 0 0,-26 0 0,25-26 0,1 0 0,-1 1 0,1-27 0,0 1 0,25 25 0,-26-25 0,1 26 0,0-1 0,-26 0 0,-26 0 0,26 26 0,-26 0 0,1 26 0,-1 0 0,26 0 0,-25 24 0,-1 2 0,26 25 0,0-26 0,0 1 0,0-2 0,26 2 0,25 0 0,-26-1 0,27-25 0,-26-26 0,25 0 0,1-26 0,24 0 0,-76 26 0</inkml:trace>
        </inkml:traceGroup>
        <inkml:traceGroup>
          <inkml:annotationXML>
            <emma:emma xmlns:emma="http://www.w3.org/2003/04/emma" version="1.0">
              <emma:interpretation id="{42658166-8870-432F-96A3-D8FEBE5E2165}" emma:medium="tactile" emma:mode="ink">
                <msink:context xmlns:msink="http://schemas.microsoft.com/ink/2010/main" type="inkWord" rotatedBoundingBox="13647,4027 15341,4026 15342,4489 13648,4490"/>
              </emma:interpretation>
            </emma:emma>
          </inkml:annotationXML>
          <inkml:trace contextRef="#ctx0" brushRef="#br0" timeOffset="3884.4">4181 718 512,'0'26'0,"0"0"0,27-1 0,-1 27 0,-26-1 0,25-25 0,1 24 0,-26-23 0,0-2 0,25-25 0,-25 26 0,0-26 0,0 0 0,0-26 0,0 1 0,0-2 0,0-23 0,0 24 0,0-25 0,26-1 0,-26 27 0,26-1 0,-1 0 0,1 26 0,-1 0 0,1 26 0,0 0 0,-1 25 0,-25 0 0,26 1 0,-26-2 0,25 2 0,-25-26 0,26 0 0,-26-1 0,26 1 0,-26-26 0</inkml:trace>
          <inkml:trace contextRef="#ctx0" brushRef="#br0" timeOffset="4321.2">4875 949 512,'0'0'0,"0"0"0,0 0 0,25 0 0,1-25 0,-26-1 0,25 0 0,1 1 0,0-1 0,-26-25 0,25 25 0,-25 0 0,0 0 0,0 26 0,-25 0 0,-1 0 0,0 0 0,26 26 0,-25 0 0,-1 0 0,26 25 0,-25-25 0,25 25 0,0 0 0,0 1 0,25-27 0,1 27 0,-1-27 0,1 1 0,0 0 0,-1-26 0,1 0 0,26 0 0,-26-26 0,25 0 0,-51 1 0,25-1 0</inkml:trace>
          <inkml:trace contextRef="#ctx0" brushRef="#br0" timeOffset="4867.2">5336 847 512,'0'0'0,"0"25"0,0 1 0,26 0 0,-26 24 0,26-23 0,-1 24 0,1-25 0,-26-1 0,25-25 0,-25 0 0,26 0 0,-26 0 0,26 0 0,-26-25 0,25-27 0,-25 27 0,27-2 0,-27 2 0,0-26 0,0 25 0,0 26 0,25-25 0,-25 25 0,0 0 0,26 25 0,-26-25 0,26 26 0,-1 0 0,-25 24 0,26-23 0,-1-2 0,1 1 0,0-26 0,-1 0 0,1 26 0,-26-52 0,0 26 0,0 0 0,0-26 0,0 1 0,0-27 0,25 27 0,-25-27 0,0 27 0,26-1 0,-26 0 0,0 1 0,0-1 0,0 26 0</inkml:trace>
        </inkml:traceGroup>
        <inkml:traceGroup>
          <inkml:annotationXML>
            <emma:emma xmlns:emma="http://www.w3.org/2003/04/emma" version="1.0">
              <emma:interpretation id="{C37AC30F-8483-41C3-A0B9-F0DF3CF0C2DB}" emma:medium="tactile" emma:mode="ink">
                <msink:context xmlns:msink="http://schemas.microsoft.com/ink/2010/main" type="inkWord" rotatedBoundingBox="16085,3439 18677,3437 18678,4975 16086,4977"/>
              </emma:interpretation>
            </emma:emma>
          </inkml:annotationXML>
          <inkml:trace contextRef="#ctx0" brushRef="#br0" timeOffset="5272.8">6875 539 512,'0'0'0,"0"0"0,0 0 0,0 0 0,-25 0 0,25 0 0,0 25 0,-26 1 0,1 0 0,-27 0 0,27 24 0,-1-24 0,-25 26 0,51-1 0,-26 0 0,26 1 0,0-27 0,26 0 0,0 2 0,-1-2 0,1-25 0,-1 0 0,27-25 0,-1 25 0,-26-27 0,2 2 0</inkml:trace>
          <inkml:trace contextRef="#ctx0" brushRef="#br0" timeOffset="5678.4">7030 847 512,'0'0'0,"0"25"0,0-25 0,0 0 0,26 0 0,-1-25 0,1-1 0,-1 0 0,27 1 0,-1-1 0,-26-26 0,27 27 0,-26 25 0,-26-25 0,26-1 0,-52 26 0,26 0 0,-26 26 0,0-1 0,-25 0 0,25 27 0,1-1 0,-1 1 0,26-27 0,0 27 0,26-27 0,-1 27 0,1-27 0,-1 1 0,27 0 0,0-26 0,-27 0 0,27 0 0,-1-26 0,-26-25 0,27 24 0,-27 2 0</inkml:trace>
          <inkml:trace contextRef="#ctx0" brushRef="#br0" timeOffset="5974.8">7748 358 512,'0'27'0,"0"-2"0,25 1 0,-25 25 0,27 26 0,-1-25 0,-1 24 0,-25-24 0,26 25 0,-26 0 0,25-26 0,1 1 0,-26-27 0,26 1 0,-26 0 0,25-26 0,-25 0 0,0-26 0,0 26 0</inkml:trace>
          <inkml:trace contextRef="#ctx0" brushRef="#br0" timeOffset="6271.2">8158 205 512,'0'0'0,"0"26"0,0 0 0,26 26 0,-26-3 0,0 55 0,0-27 0,26 0 0,-26-1 0,0 2 0,0-1 0,26 0 0,0-27 0,-26-23 0,25-2 0,1 1 0,0-26 0,-26 0 0</inkml:trace>
          <inkml:trace contextRef="#ctx0" brushRef="#br0" timeOffset="6598.8">8646 642 512,'0'-26'0,"0"26"0,0-26 0,-26 26 0,1 0 0,-1 0 0,0 0 0,1 26 0,25-26 0,-26 26 0,52-1 0,-26-25 0,51 25 0,-25 1 0,25 0 0,-26 0 0,2-1 0,-27 1 0,0 25 0,0-25 0,-27 25 0,2-26 0,-1 27 0,1-52 0,-1 0 0,0 0 0,26 0 0,-25-25 0</inkml:trace>
          <inkml:trace contextRef="#ctx0" brushRef="#br0" timeOffset="6926.4">8775 103 512,'0'0'0,"25"25"0,1 1 0,0 0 0,25 25 0,0 0 0,0 1 0,0-1 0,1 26 0,0 0 0,-27 0 0,1 25 0,-26-25 0,0 26 0,0 0 0,-51-1 0,25 1 0,0 25 0,0 0 0,-25-25 0,51-27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9:58.0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8344B5-E212-46C9-9F4F-E1D5039AC0EA}" emma:medium="tactile" emma:mode="ink">
          <msink:context xmlns:msink="http://schemas.microsoft.com/ink/2010/main" type="inkDrawing" rotatedBoundingBox="18806,9226 22255,10161 22193,10391 18744,9456" semanticType="callout" shapeName="Other">
            <msink:sourceLink direction="with" ref="{CC45CE5D-75F1-4C67-ACC9-22F0A67F9A59}"/>
            <msink:sourceLink direction="with" ref="{516A2CA3-133E-487C-B508-8E3E5F75C042}"/>
          </msink:context>
        </emma:interpretation>
      </emma:emma>
    </inkml:annotationXML>
    <inkml:trace contextRef="#ctx0" brushRef="#br0">0-1 512,'0'0'0,"0"0"0,51 0 0,0 25 0,26-25 0,0 26 0,1 0 0,24-1 0,26 1 0,0-26 0,1 26 0,25 26 0,-1-52 0,2 25 0,24 0 0,1 1 0,-1 25 0,26-25 0,-50 25 0,24-25 0,1 26 0,-26-2 0,-26 28 0,0-27 0,-51-25 0,0 25 0,0 0 0,-26-24 0,-25-3 0,-1 1 0,1 2 0,0-27 0,-26 0 0,0 25 0,25-25 0,1 0 0,0 26 0,0-26 0,-26 0 0,0 26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9:58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0007F8-5D62-4A95-B2DD-67802D788BDA}" emma:medium="tactile" emma:mode="ink">
          <msink:context xmlns:msink="http://schemas.microsoft.com/ink/2010/main" type="writingRegion" rotatedBoundingBox="20951,9956 25431,8766 26065,11151 21585,12341">
            <msink:destinationLink direction="with" ref="{82956480-7063-4C2A-B2A3-4C608BF39ED0}"/>
          </msink:context>
        </emma:interpretation>
      </emma:emma>
    </inkml:annotationXML>
    <inkml:traceGroup>
      <inkml:annotationXML>
        <emma:emma xmlns:emma="http://www.w3.org/2003/04/emma" version="1.0">
          <emma:interpretation id="{108E5983-57E6-4C62-BCEF-8A67CB8B3B8C}" emma:medium="tactile" emma:mode="ink">
            <msink:context xmlns:msink="http://schemas.microsoft.com/ink/2010/main" type="paragraph" rotatedBoundingBox="21535,9801 25431,8766 25816,10214 21920,11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97AE60-1DA0-4EF1-92C0-32A05C07FA3D}" emma:medium="tactile" emma:mode="ink">
              <msink:context xmlns:msink="http://schemas.microsoft.com/ink/2010/main" type="line" rotatedBoundingBox="21535,9801 25431,8766 25816,10214 21920,11249"/>
            </emma:interpretation>
          </emma:emma>
        </inkml:annotationXML>
        <inkml:traceGroup>
          <inkml:annotationXML>
            <emma:emma xmlns:emma="http://www.w3.org/2003/04/emma" version="1.0">
              <emma:interpretation id="{516A2CA3-133E-487C-B508-8E3E5F75C042}" emma:medium="tactile" emma:mode="ink">
                <msink:context xmlns:msink="http://schemas.microsoft.com/ink/2010/main" type="inkWord" rotatedBoundingBox="21535,9801 25431,8766 25816,10214 21920,11249">
                  <msink:destinationLink direction="with" ref="{398344B5-E212-46C9-9F4F-E1D5039AC0EA}"/>
                </msink:context>
              </emma:interpretation>
            </emma:emma>
          </inkml:annotationXML>
          <inkml:trace contextRef="#ctx0" brushRef="#br0">1662 4287 512,'0'0'0,"-26"26"0,-25-26 0,25 25 0,-26 2 0,-25-2 0,26 0 0,0 1 0,0 0 0,-1-1 0,27 27 0,-1-27 0,26 1 0,0 26 0,51-2 0,1 2 0,-27 25 0,26-26 0,1 26 0,-1-26 0,0 26 0,-25 0 0,0-25 0,-26 25 0,-26-26 0,0 26 0,-51-26 0,0 1 0,1-27 0,-52 1 0,24 0 0,2-26 0,-1-26 0,27 26 0,50 0 0</inkml:trace>
          <inkml:trace contextRef="#ctx0" brushRef="#br0" timeOffset="3759.6">4073 4159 512,'0'0'0,"0"0"0,26 0 0,-26 0 0,0 0 0,0 0 0,0-26 0,25 26 0,-25-26 0,0 26 0,0-26 0,0 1 0,0 0 0,0-1 0,26-25 0,180 25 0,-181-25 0,-25 25 0,26 0 0,-26 26 0,25-26 0,-25 1 0,0 25 0,0 0 0,-25 0 0,25 25 0,0-25 0,0 26 0,0 0 0,-26 0 0,26 25 0,-231 0 0,231 26 0,-26 0 0,26 26 0,-25-1 0,25 1 0,-26 0 0,0-26 0,1 25 0,25-25 0,-26 0 0,1-26 0,-1 26 0,0-25 0,1-1 0,-1-25 0,1-1 0,-1 1 0,26-26 0,-26 26 0,0-26 0</inkml:trace>
          <inkml:trace contextRef="#ctx0" brushRef="#br0" timeOffset="3057.6">3945 3620 512,'0'0'0,"0"0"0,26 26 0,-26-1 0,0 1 0,0 26 0,0-2 0,0 28 0,-180-1 0,180 0 0,-26 25 0,26 1 0,-26-26 0,26 0 0,-25 0 0,25-26 0,0 0 0,0-25 0,0 0 0,-26 0 0,26-26 0,0 0 0,0 0 0,0-26 0,-26 0 0,1 0 0,-1 1 0,-25-1 0,0 0 0,0 26 0,-1 0 0,1 26 0,-1 25 0,1 1 0,25-1 0,1 0 0,-1 1 0,0-1 0,26 0 0,26 0 0,0 2 0,-1-29 0,26 1 0,1-25 0,25 0 0,-25 0 0,-1 0 0,26-25 0,-52 25 0,26-24 0</inkml:trace>
          <inkml:trace contextRef="#ctx0" brushRef="#br0" timeOffset="1825.2">2893 4672 512,'26'-25'0,"0"-1"0,25 26 0,0-26 0,0 26 0,26 26 0,-51 0 0,-1 24 0,1 2 0,-26 25 0,0-26 0,-26 26 0,1-1 0,-1-24 0,0 25 0,1-25 0,-26-1 0,25-25 0,-25 0 0,25-1 0</inkml:trace>
          <inkml:trace contextRef="#ctx0" brushRef="#br0" timeOffset="1357.2">2816 3954 512,'0'0'0,"0"0"0,0 0 0,0 0 0,0 0 0,0 0 0,0 0 0</inkml:trace>
          <inkml:trace contextRef="#ctx0" brushRef="#br0" timeOffset="1575.6">2970 4697 512,'0'0'0,"0"26"0,0 26 0,-25-1 0,-1 0 0,-26 0 0,1 2 0,25-29 0,0-24 0</inkml:trace>
          <inkml:trace contextRef="#ctx0" brushRef="#br0" timeOffset="1154.4">2688 4647 512,'0'0'0,"0"25"0,-26 26 0,0 26 0,1 0 0,-1-26 0,1 2 0,25-29 0</inkml:trace>
          <inkml:trace contextRef="#ctx0" brushRef="#br0" timeOffset="748.8">1866 4903 512,'-25'0'0,"-1"51"0,1 0 0,-1 26 0,-25 26 0,0-26 0,25 0 0,-25 0 0,25-26 0,0-25 0,0-26 0,0 0 0,26-26 0,-25-25 0,50-26 0,1 0 0,26-26 0,-1 26 0,26-24 0,26-3 0,-27 27 0,27 0 0,0 26 0,-26 26 0,0-1 0,0 26 0,-26 26 0,-51 24 0,25-24 0,-50 26 0,-1 25 0,-25-1 0,0 1 0,-26 0 0,-25 0 0,24-25 0,1-27 0,0 1 0,26-26 0,0 0 0,25-26 0</inkml:trace>
          <inkml:trace contextRef="#ctx0" brushRef="#br0" timeOffset="4414.8">3996 4697 512,'0'0'0,"26"0"0,-1 0 0,1 0 0,0-25 0,25 25 0,0 0 0,-25-25 0,26-1 0,-27 0 0,1 0 0,0 1 0,-1-1 0,-25 0 0,0 1 0,0-1 0,-25 0 0,-1 1 0,-25 0 0,-1 25 0,26-27 0,-25 54 0,25-27 0,1 25 0,-1 0 0,0 27 0,26-1 0,0 0 0,0 1 0,0-1 0,26 0 0,0 1 0,-26-1 0,51-25 0,-26 25 0,27-51 0,-26 25 0,25 1 0,1-26 0,-27 0 0,26 0 0,-25 0 0</inkml:trace>
        </inkml:traceGroup>
      </inkml:traceGroup>
    </inkml:traceGroup>
    <inkml:traceGroup>
      <inkml:annotationXML>
        <emma:emma xmlns:emma="http://www.w3.org/2003/04/emma" version="1.0">
          <emma:interpretation id="{BD1C2F57-08AA-4E12-B405-318E67F242F5}" emma:medium="tactile" emma:mode="ink">
            <msink:context xmlns:msink="http://schemas.microsoft.com/ink/2010/main" type="paragraph" rotatedBoundingBox="21340,10750 24832,10248 25042,11709 21550,12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DA601E-D795-4CFC-9AEC-B36475EA0DA4}" emma:medium="tactile" emma:mode="ink">
              <msink:context xmlns:msink="http://schemas.microsoft.com/ink/2010/main" type="line" rotatedBoundingBox="21340,10750 24832,10248 25042,11709 21551,12212"/>
            </emma:interpretation>
          </emma:emma>
        </inkml:annotationXML>
        <inkml:traceGroup>
          <inkml:annotationXML>
            <emma:emma xmlns:emma="http://www.w3.org/2003/04/emma" version="1.0">
              <emma:interpretation id="{A0EF5A1E-5D6D-4DD1-B593-14E36BE1D19A}" emma:medium="tactile" emma:mode="ink">
                <msink:context xmlns:msink="http://schemas.microsoft.com/ink/2010/main" type="inkWord" rotatedBoundingBox="21340,10750 24832,10248 25042,11709 21551,12212"/>
              </emma:interpretation>
            </emma:emma>
          </inkml:annotationXML>
          <inkml:trace contextRef="#ctx0" brushRef="#br0" timeOffset="6396">1430 5416 512,'0'0'0,"-25"0"0,25 0 0,-52-26 0,1 26 0,26 0 0,-27-26 0,1 26 0,0 26 0,-1 0 0,26 0 0,1-1 0,-27 52 0,27-25 0,-26 25 0,25 0 0,-25 25 0,25 1 0,-25 25 0,25 1 0,-25-28 0,25 28 0,0 0 0,-25-27 0,25 1 0,1-26 0,25-1 0,-26-50 0</inkml:trace>
          <inkml:trace contextRef="#ctx0" brushRef="#br0" timeOffset="6723.6">455 6160 512,'0'0'0,"0"-26"0,26 26 0,-26-25 0,26-1 0,-1 26 0,26 0 0,1 0 0,-26 0 0,51 26 0,-26-26 0,26 25 0,-51 1 0,25 0 0</inkml:trace>
          <inkml:trace contextRef="#ctx0" brushRef="#br0" timeOffset="7566">1149 6263 512,'-26'0'0,"26"25"0,0 27 0,-26-27 0,0 1 0</inkml:trace>
          <inkml:trace contextRef="#ctx0" brushRef="#br0" timeOffset="10280.4">1687 5493 512,'0'26'0,"0"-1"0,0 27 0,-25-2 0,25 28 0,-26-1 0,0 25 0,1 1 0,-27 0 0,52-26 0,-52 25 0,27-25 0,-1 0 0,1 0 0,-1-1 0,0-23 0,1-2 0,-1-25 0,1-1 0,25-25 0,-26 0 0,26 0 0,-26 0 0,26-25 0,0-27 0,26 1 0,0 24 0,-1-22 0,26-29 0,1 27 0,-1-1 0,26 0 0,-25 2 0,25-1 0,-1-1 0,1 26 0,0 1 0,-26-1 0,1 26 0,0 26 0,-27-26 0,1 51 0,-1-25 0,-25 0 0,0 25 0,0-1 0,-25 2 0,-1-26 0,26 25 0,-25 1 0,-27-27 0,26 27 0,-25-28 0,-1 3 0,27-27 0,-26 0 0,-1 0 0,1 0 0,26-27 0,-27 3 0,1-1 0,25-2 0,0 2 0,0-27 0,-25 27 0,26-27 0,25 27 0,0-2 0,-26 2 0</inkml:trace>
          <inkml:trace contextRef="#ctx0" brushRef="#br0" timeOffset="7800">1379 5442 512,'0'0'0,"0"0"0,0 0 0,0-26 0,0 26 0,0 0 0,0 0 0</inkml:trace>
          <inkml:trace contextRef="#ctx0" brushRef="#br0" timeOffset="11388">2431 6032 512,'0'0'0,"26"0"0,0 0 0,-1 0 0,27 0 0,-27 0 0,26 0 0,1 0 0,-27-26 0,1 26 0,-1 0 0,1 0 0,0 0 0,-1 0 0,-25 0 0,0-26 0,0 26 0,0 0 0,0 0 0,-25 0 0,25-25 0,-52 25 0,27 0 0,-1-25 0,1 25 0,-1-27 0,0 27 0,1 0 0,-1-25 0,1 25 0,-1 0 0,0 0 0,1 0 0,-1 25 0,26-25 0,-26 27 0,26-2 0,0-25 0,-26 25 0,26 27 0,0-27 0,0 1 0,0 25 0,0 1 0,0-26 0,26 25 0,-26-1 0,0-23 0,26 24 0,0-25 0,-1-1 0,-25 1 0,26-26 0,0 26 0,-1-26 0,1 0 0,-1 25 0,1-50 0,0 25 0,-26 0 0,51 0 0,-26-26 0,1 26 0,-26-26 0,26 1 0,-26 25 0,25-26 0,-25 26 0,26 0 0,-26-26 0</inkml:trace>
          <inkml:trace contextRef="#ctx0" brushRef="#br0" timeOffset="12823.2">3047 5544 512,'0'0'0,"0"0"0,0 26 0,0 0 0,0 24 0,0-23 0,-26 24 0,26 0 0,0 0 0,-25 26 0,-1-25 0,26-1 0,0-25 0,-25 25 0,25-25 0,0-26 0,0 25 0,0-25 0,0 0 0,0 0 0,0-25 0,0-1 0,51-25 0,-26 25 0,27-25 0,-27-1 0,52 1 0,-26 0 0,26 0 0,-25 25 0,25-25 0,-26 24 0,0 27 0,1-25 0,-1 25 0,0 0 0,-25 25 0,-1-25 0,27 27 0,-26-2 0,0 1 0,-1-26 0,-25 26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9:00:07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0 512,'0'0'0,"0"0"0,0 0 0,0 27 0,0-27 0,0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58:57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D2AF12-E695-45B6-90BB-38F8992F2364}" emma:medium="tactile" emma:mode="ink">
          <msink:context xmlns:msink="http://schemas.microsoft.com/ink/2010/main" type="writingRegion" rotatedBoundingBox="17480,8101 18145,9325 17296,9786 16631,8562">
            <msink:destinationLink direction="with" ref="{220DC370-EBC2-4DF8-8029-4818A31005E9}"/>
            <msink:destinationLink direction="with" ref="{82956480-7063-4C2A-B2A3-4C608BF39ED0}"/>
          </msink:context>
        </emma:interpretation>
      </emma:emma>
    </inkml:annotationXML>
    <inkml:traceGroup>
      <inkml:annotationXML>
        <emma:emma xmlns:emma="http://www.w3.org/2003/04/emma" version="1.0">
          <emma:interpretation id="{782950F1-90DA-4265-8FCB-5A48D65EF84E}" emma:medium="tactile" emma:mode="ink">
            <msink:context xmlns:msink="http://schemas.microsoft.com/ink/2010/main" type="paragraph" rotatedBoundingBox="17480,8101 18145,9325 17296,9786 16631,8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44D46-166F-4E95-89D3-69916D67C82E}" emma:medium="tactile" emma:mode="ink">
              <msink:context xmlns:msink="http://schemas.microsoft.com/ink/2010/main" type="line" rotatedBoundingBox="17480,8101 18145,9325 17296,9786 16631,8562"/>
            </emma:interpretation>
          </emma:emma>
        </inkml:annotationXML>
        <inkml:traceGroup>
          <inkml:annotationXML>
            <emma:emma xmlns:emma="http://www.w3.org/2003/04/emma" version="1.0">
              <emma:interpretation id="{2595E8E4-7380-4DFD-9BE2-AE4D632C55E8}" emma:medium="tactile" emma:mode="ink">
                <msink:context xmlns:msink="http://schemas.microsoft.com/ink/2010/main" type="inkWord" rotatedBoundingBox="17480,8101 18145,9325 17296,9786 16631,8562">
                  <msink:destinationLink direction="with" ref="{4A6C2DF2-3423-4F70-A68F-AA2BB7F028DB}"/>
                  <msink:destinationLink direction="with" ref="{7FB3002D-00FC-47C7-BB06-53AAD78252C4}"/>
                  <msink:destinationLink direction="with" ref="{FB5D4036-47E7-4831-A504-8C8F4587E47D}"/>
                  <msink:destinationLink direction="with" ref="{A00C8264-76F8-4E3B-ADDF-C2D5C3885EB0}"/>
                  <msink:destinationLink direction="with" ref="{082BFC54-DF03-4948-A595-44A044F74DFB}"/>
                  <msink:destinationLink direction="with" ref="{B280189C-6720-4A74-B7C4-0AC82F8FFF78}"/>
                  <msink:destinationLink direction="with" ref="{F0B57F7C-40A2-4160-9452-EC197808B423}"/>
                  <msink:destinationLink direction="with" ref="{F50DE56E-C616-4D76-ABE2-1074C9E93C41}"/>
                </msink:context>
              </emma:interpretation>
            </emma:emma>
          </inkml:annotationXML>
          <inkml:trace contextRef="#ctx0" brushRef="#br0">488 1081 512,'0'-25'0,"0"25"0,0 0 0,0 0 0,0 0 0,-26 0 0,26 0 0,0 0 0,0 0 0,-27-26 0,27 26 0,-25 0 0,25-26 0,0 26 0,-26-26 0,26 26 0,-25 0 0,-1-25 0,0 25 0,26-25 0,-24 25 0,24 0 0,-26-26 0,1 26 0,-1-26 0,26 26 0,-26-25 0,26 25 0,384-26 0,-384 26 0,-25-26 0,25 26 0,-26-25 0,26 25 0,-25-26 0,-1 26 0,26-26 0,-27 26 0,2-26 0,25 26 0,0-25 0,-26 25 0,26 0 0,0-25 0,0 25 0,0-25 0,0 25 0,0-26 0,0 26 0,0-26 0,0 26 0,0 0 0,0-25 0,0 25 0,0-26 0,0 26 0,26-26 0,-26 26 0,0-25 0,0 25 0,-26 0 0,26-26 0,0 26 0,-25 0 0,25-26 0,0 26 0,-26-25 0,26 25 0,-26 0 0,2 0 0,24 0 0,-26-27 0,1 27 0,-1 0 0,0 0 0,1-25 0,25 25 0,-26 0 0,26 0 0,-25-24 0,-1 24 0,26-27 0,-26 27 0,26 0 0,0-26 0,-25 26 0,25-25 0,0 25 0,0 0 0,-26-26 0,26 26 0,0-26 0,0 26 0,0 0 0,0-25 0,0 25 0,26-26 0,-26 0 0,25 26 0,-25-25 0,26 25 0,0-26 0,-1 26 0,1-26 0,25 26 0,-25-25 0,-1 25 0,1 0 0,-2 0 0,2 0 0,0 0 0,-1 0 0,1 25 0,-1-25 0,-25 26 0,27 0 0,-1-26 0,-26 25 0,25 1 0,1 0 0,-26-1 0,25 1 0,1 0 0,0-1 0,-1 1 0,1 1 0,-26-3 0,25 1 0,1 2 0,-26-2 0,26 1 0,-1 0 0,-25-1 0,26 1 0,-26 0 0,25-1 0,-25 1 0,0 0 0,26-1 0,-26-25 0,0 25 0,0 0 0,26-25 0,-26 26 0,0 0 0,0 0 0,26-26 0,-26 25 0,0-25 0,25 26 0,-25-26 0,-410 26 0,410-26 0,0 25 0,0-25 0,26 26 0,-26 0 0,0-26 0,0 25 0,0-25 0,0 25 0,0-25 0,0 26 0,0 0 0,0-26 0,0 26 0,0-26 0,0 25 0,25-25 0,-25 26 0,0-26 0,0 26 0,0-26 0,0 0 0,0 25 0,0-25 0,0 0 0,0 26 0,-25-26 0,25 0 0,0 0 0,0 26 0,25-26 0,-25 0 0,0 0 0,0 0 0,0 0 0,0 0 0,0 0 0,-25 25 0,25-25 0,0 0 0,0 0 0,0 0 0,0 0 0,0 0 0,0 0 0,0 0 0,0 0 0,25 0 0,-25 0 0,0 0 0,0 0 0,26 0 0,-26 0 0,0 0 0,26 0 0,-26 0 0,0 27 0,0-27 0,25 0 0,-25 0 0,0 0 0,0 0 0,0 0 0,0 0 0,0 0 0,26 0 0,-26 0 0,0 0 0,0 0 0,0 0 0,0 0 0,25 0 0,-25 0 0,0 0 0,26 0 0,-26 0 0,0 0 0,0 0 0,0 0 0,26 0 0,-26 0 0,0 0 0,25 0 0,-25 0 0,0 0 0,26 0 0,-26 0 0,0 0 0,0 0 0,0 0 0,0 0 0,0 0 0,0 0 0,0 0 0,0 0 0,0 0 0,0 0 0,0 0 0,0 0 0,0 0 0,0 0 0,0 0 0,0 0 0,0 0 0,0 0 0,0 0 0,0 0 0,0 0 0,0 0 0,0 0 0,0 0 0,0 0 0,0 0 0</inkml:trace>
          <inkml:trace contextRef="#ctx0" brushRef="#br0" timeOffset="1528.8">1153 671 512,'0'0'0,"0"0"0,0 0 0,26 0 0,-26 0 0,0 25 0,0-25 0,0 0 0,0 0 0,0 0 0,0 26 0,0-26 0,0 0 0,0 26 0,0-26 0,0 0 0,25 0 0,-25 26 0,0-26 0,0 0 0,0 0 0,0 25 0,0-25 0,0 0 0,0 0 0,0 26 0,0-26 0,0 0 0,0 0 0,-409 26 0,409-26 0,0 0 0,0 25 0,0-25 0,0 0 0,0 0 0,0 26 0,0-26 0,0 0 0,0 0 0,0 0 0,0 26 0,0-26 0,0 25 0,0-25 0,0 0 0,0 0 0,0 25 0,0-25 0,0 0 0,0 26 0,-26-26 0,26 0 0,0 26 0,0-26 0,0 0 0,0 26 0,-25-26 0,25 0 0,0 0 0,0 25 0,0-25 0,0 0 0,-26 26 0,26-26 0,0 0 0,0 0 0,0 0 0,0 26 0,0-26 0,0 0 0,0 0 0,0 0 0,0 0 0,0 0 0,0 0 0,0 0 0,0 0 0,0 0 0,0 0 0,0 0 0,0 0 0,0 0 0,0 0 0,0 0 0,0 0 0,0 0 0,0 0 0,0 0 0,0 0 0,0 0 0,0 0 0,0 0 0,0 0 0,0 25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9:00:23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0DE56E-C616-4D76-ABE2-1074C9E93C41}" emma:medium="tactile" emma:mode="ink">
          <msink:context xmlns:msink="http://schemas.microsoft.com/ink/2010/main" type="inkDrawing" rotatedBoundingBox="17677,9697 23657,14278 22973,15171 16993,10590" semanticType="callout" shapeName="Other">
            <msink:sourceLink direction="with" ref="{2595E8E4-7380-4DFD-9BE2-AE4D632C55E8}"/>
            <msink:sourceLink direction="with" ref="{5A579FA2-24D1-4BD6-8F05-90169DE3A7C5}"/>
          </msink:context>
        </emma:interpretation>
      </emma:emma>
    </inkml:annotationXML>
    <inkml:trace contextRef="#ctx0" brushRef="#br0">0 0 512,'0'26'0,"0"-26"0,26 51 0,-26-25 0,26 51 0,-26-26 0,25 26 0,1 0 0,25 0 0,-25 1 0,-1 23 0,27-24 0,-1 26 0,-26-26 0,27 26 0,-1-1 0,1-25 0,-1 26 0,0-1 0,1 2 0,-1-28 0,0 27 0,0 0 0,26-27 0,-25 1 0,25 26 0,-26-25 0,26-2 0,-26 1 0,26 0 0,-26-26 0,27 26 0,-1-26 0,-26 1 0,26-1 0,0 26 0,-1-51 0,2 51 0,-1-52 0,0 27 0,0-1 0,-1 0 0,27 1 0,-51-1 0,25 0 0,25 1 0,-25-1 0,0 0 0,-1-25 0,2 25 0,-1-24 0,0 22 0,0-22 0,-1-2 0,-24 1 0,51 0 0,-26-1 0,0 1 0,-1-26 0,-24 26 0,24-1 0,2-25 0,-1 27 0,0-2 0,0 0 0,-26 27 0,26-52 0,0 25 0,-25 1 0,-1 0 0,26-26 0,-52 25 0,26 1 0,1-26 0,-1 26 0,-25-1 0,26-25 0,-1 26 0,-26 0 0,27-26 0,-27 25 0,1 0 0,25-25 0,-25 27 0,-1-27 0,1 25 0,-1 1 0,1-1 0,0 1 0,0 0 0,0-1 0,-1 1 0,1 1 0,0-3 0,-26 1 0,25 27 0,1-26 0,-26 25 0,25 1 0,1-27 0,-26 27 0,26-1 0,-26-26 0,0 27 0,25-1 0,-25 1 0,26-1 0,-1-25 0,-25 26 0,26-27 0,-26 26 0,26 0 0,-26-25 0,0 25 0,25-25 0,-25-1 0,0 27 0,0-27 0,26 1 0,-52 25 0,26-25 0,26-26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9:00:30.3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3EA7C8-5B8E-4ABE-AF07-3DABF94558DF}" emma:medium="tactile" emma:mode="ink">
          <msink:context xmlns:msink="http://schemas.microsoft.com/ink/2010/main" type="writingRegion" rotatedBoundingBox="20120,15609 25180,13250 25832,14648 20771,17007"/>
        </emma:interpretation>
      </emma:emma>
    </inkml:annotationXML>
    <inkml:traceGroup>
      <inkml:annotationXML>
        <emma:emma xmlns:emma="http://www.w3.org/2003/04/emma" version="1.0">
          <emma:interpretation id="{E4AC5F8C-EEAB-48A6-9B07-420A76A62D2A}" emma:medium="tactile" emma:mode="ink">
            <msink:context xmlns:msink="http://schemas.microsoft.com/ink/2010/main" type="paragraph" rotatedBoundingBox="20120,15609 25180,13250 25832,14648 20771,17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14A57-BF32-4373-B6B2-406A0BA6D56E}" emma:medium="tactile" emma:mode="ink">
              <msink:context xmlns:msink="http://schemas.microsoft.com/ink/2010/main" type="line" rotatedBoundingBox="20120,15609 25180,13250 25832,14648 20771,17007"/>
            </emma:interpretation>
          </emma:emma>
        </inkml:annotationXML>
        <inkml:traceGroup>
          <inkml:annotationXML>
            <emma:emma xmlns:emma="http://www.w3.org/2003/04/emma" version="1.0">
              <emma:interpretation id="{5A579FA2-24D1-4BD6-8F05-90169DE3A7C5}" emma:medium="tactile" emma:mode="ink">
                <msink:context xmlns:msink="http://schemas.microsoft.com/ink/2010/main" type="inkWord" rotatedBoundingBox="20120,15609 25180,13250 25832,14648 20771,17007">
                  <msink:destinationLink direction="with" ref="{F50DE56E-C616-4D76-ABE2-1074C9E93C41}"/>
                </msink:context>
              </emma:interpretation>
            </emma:emma>
          </inkml:annotationXML>
          <inkml:trace contextRef="#ctx0" brushRef="#br0">1162-1 512,'0'0'0,"-26"0"0,1 0 0,-52 0 0,26 27 0,-52-27 0,52 25 0,-52 1 0,26 0 0,26-1 0,-26 27 0,0 0 0,0-1 0,25-1 0,1 27 0,0-1 0,-1 2 0,1-28 0,26 28 0,-1-1 0,0-26 0,1 27 0,25-29 0,0 4 0,0-2 0,25-25 0,1 25 0,0-25 0,-1 25 0,1-26 0,-1-25 0,1 26 0,0-26 0,25 26 0,-26-26 0,1 25 0,0-25 0,26 0 0,-52 0 0</inkml:trace>
          <inkml:trace contextRef="#ctx0" brushRef="#br0" timeOffset="920.4">983 462 512,'0'0'0,"25"0"0,1 0 0,-1 0 0,1 0 0,0 0 0,-1 0 0,1 0 0,-1 0 0,1 0 0,-26-26 0,26 26 0,-26 0 0,0 0 0,0-26 0,0 1 0,0-1 0,0 0 0,-26 1 0,0 0 0,1-1 0,-1-26 0,1 27 0,-1-1 0,26 26 0,-26-26 0,-25 26 0,26 0 0,-1 0 0,0 0 0,1 26 0,-26 0 0,25-1 0,-1 2 0,2 24 0,-1-26 0,1 26 0,-1-25 0,0 25 0,26-25 0,0 24 0,0-24 0,0 25 0,26 0 0,0-25 0,-26 0 0,25-1 0,1 1 0,-1-26 0,2 26 0,-1-26 0,-26 0 0,25 25 0,26-25 0,-25 0 0,0 0 0,-1-25 0,1 50 0,-26-25 0</inkml:trace>
          <inkml:trace contextRef="#ctx0" brushRef="#br0" timeOffset="1482">1393 385 512,'-25'0'0,"25"51"0,0-1 0,-26 2 0,26 24 0,-26-24 0,1-1 0,25 1 0,-26-27 0,26 1 0,0-26 0,0 0 0,0 0 0,0 0 0,26-26 0,-26 1 0,0 25 0</inkml:trace>
          <inkml:trace contextRef="#ctx0" brushRef="#br0" timeOffset="1887.6">1470 385 512,'0'0'0,"26"-26"0,-26 0 0,51-24 0,-26 24 0,1 1 0,0 25 0,-1 0 0,-25 0 0,26 0 0,0 0 0,-26 25 0,26 1 0,-26-26 0,26 50 0,-26-24 0,0 0 0,0 25 0,0-1 0,0 2 0,0-1 0,0 0 0,0-25 0,0 25 0,0 1 0,0-27 0,0 27 0,-26-27 0,26 27 0,0-28 0,-26 3 0,26-1 0,-26-26 0,26 25 0,0-25 0,0 0 0,0 26 0,0-26 0,0 0 0</inkml:trace>
          <inkml:trace contextRef="#ctx0" brushRef="#br0" timeOffset="2558.4">2034-334 512,'0'0'0,"0"26"0,0-26 0,0 26 0,0 25 0,0-25 0,0 51 0,0-26 0,0 25 0,-25 2 0,25-1 0,0 1 0,-26-2 0,26 1 0,-26-26 0,26 25 0,0-24 0,-25-2 0,25-24 0,-26 0 0,26 0 0,0-26 0,0 25 0,0-25 0</inkml:trace>
          <inkml:trace contextRef="#ctx0" brushRef="#br0" timeOffset="2932.8">1855-77 512,'0'0'0,"0"0"0,26 0 0,-1-26 0,1 26 0,25 0 0,-25 0 0,25 0 0,0-25 0,-25 25 0,0 0 0,25-26 0,1 26 0,-52 0 0,25 0 0</inkml:trace>
          <inkml:trace contextRef="#ctx0" brushRef="#br0" timeOffset="3946.8">2266 77 512,'0'26'0,"0"-26"0,0 51 0,0 0 0,0 1 0,0-1 0,-26 0 0,0 0 0,26 1 0,0-2 0,-25-24 0,25 0 0,-26-1 0,26-25 0,0 0 0,0-25 0,0 25 0,26-26 0,-26 0 0,25-24 0,-25 24 0,26-25 0,0-1 0,-1 27 0,1-26 0,25-1 0,-25 27 0,-2-1 0,27-25 0,-25 25 0,0 0 0,25 1 0,-25-2 0,0 27 0,0-25 0,-1 25 0,26-25 0,-25 25 0,0-26 0,-26 26 0,25 0 0,1 0 0,-26 0 0,25 0 0,1 0 0,-26 0 0,26 0 0,-26 0 0,25 0 0,-25 0 0,0 0 0,0 0 0</inkml:trace>
          <inkml:trace contextRef="#ctx0" brushRef="#br0" timeOffset="6536.4">2803 180 512,'-25'0'0,"-1"-26"0,0 0 0,1 1 0,25-27 0,0 0 0,0 27 0,25-26 0,1 0 0,0-1 0,-1 1 0,26 25 0,1 1 0,-1-1 0,0 26 0,-25 0 0,26 0 0,-1 26 0,-25-1 0,25 1 0,-26 0 0,1 25 0,0-25 0,-26 25 0,0 0 0,25-26 0,-25 27 0,0-26 0,-25 25 0,25-25 0,-26 0 0,0 26 0,1-27 0,-26 1 0,-1-1 0,27-25 0,-27 0 0,0 0 0,1-25 0,26-1 0,-1 26 0,0-25 0</inkml:trace>
          <inkml:trace contextRef="#ctx0" brushRef="#br0" timeOffset="7628.4">3496-436 512,'0'0'0,"0"0"0,0 25 0,0 27 0,0-1 0,0-25 0,-26 25 0,26 0 0,0-25 0,-26 0 0,26 25 0,-25-25 0,25-1 0,0 0 0,-26 2 0,26-2 0,0-25 0,-26 0 0,26 0 0,0 0 0,0 0 0,0 0 0,-25-25 0,50-2 0,-25 2 0,0-26 0,26 25 0,0-25 0,-1 25 0,1-25 0,0 0 0,26 25 0,-27-25 0,1 26 0,25-27 0,-25 26 0,-1 26 0,1-26 0,-1 26 0,1 0 0,0 0 0,-26 26 0,0 0 0,25-1 0,-25 2 0,0-2 0,0 0 0,0 27 0,0-27 0,-25 1 0,25 25 0,-26-25 0,26 0 0,-26-1 0,26 1 0,-25-26 0,25 0 0,0 26 0,0-26 0,0 0 0,0 0 0,0-26 0,0 26 0,0-26 0,25 1 0,-25 25 0,0-26 0</inkml:trace>
          <inkml:trace contextRef="#ctx0" brushRef="#br0" timeOffset="7924.8">3958-488 512,'0'0'0,"26"-25"0,-1 25 0,1-26 0,0 26 0,-26 0 0,25 0 0,-25 26 0,26-1 0,-26 1 0,0 0 0,0-1 0,25 27 0,-25-27 0,-25 1 0,25 25 0,0-25 0,-26 25 0,1-25 0,25 0 0,-26 25 0,0-25 0,1-26 0,-1 25 0,0 0 0,26-25 0</inkml:trace>
          <inkml:trace contextRef="#ctx0" brushRef="#br0" timeOffset="8970">4214-590 512,'0'0'0,"0"25"0,26-25 0,-1 0 0,27-25 0,-27 25 0,-25-27 0,26 27 0,0-24 0,0-1 0,-26-2 0,26 27 0,-26-25 0,0-1 0,0 0 0,0 26 0,-26 0 0,26-25 0,-26 25 0,0 0 0,-25 25 0,25-25 0,0 0 0,1 26 0,-1 0 0,1-1 0,-1 2 0,0-2 0,1-1 0,25 3 0,-26 24 0,26-25 0,0-1 0,0 1 0,26 0 0,-26-1 0,25-25 0,1 27 0,0-2 0,-26-25 0,25 0 0,-25 0 0</inkml:trace>
          <inkml:trace contextRef="#ctx0" brushRef="#br0" timeOffset="9578.4">4471-1026 512,'-25'0'0,"25"0"0,-26 26 0,26-1 0,0 0 0,0 1 0,0 0 0,26 25 0,-26-25 0,0 0 0,25 25 0,-25-51 0,26 26 0,-26-26 0,-26 0 0,52 25 0,-26-50 0,0 25 0,0-26 0,0-25 0,0 25 0,0-25 0,0-1 0,25 26 0,-25-24 0,0 24 0,26-26 0,-26 27 0,26-1 0,-26 26 0,0 0 0,25-26 0,-25 26 0,26 0 0,-26 26 0,25-26 0,-25 0 0,0 0 0,26 26 0,-26-26 0,0 0 0,0 0 0,26 25 0</inkml:trace>
          <inkml:trace contextRef="#ctx0" brushRef="#br0" timeOffset="10452">4497-1718 512,'0'-26'0,"25"26"0,1 0 0,25-25 0,-25 25 0,25 0 0,-25-26 0,-1 26 0,1-26 0,-1 26 0,-25-25 0,0 25 0,26-26 0,-52 26 0,26-26 0,0 26 0,-25-25 0,-1 0 0,1 25 0,-1-27 0,-25 2 0,25 25 0,1 0 0,25 0 0,-26 25 0,0 2 0,26-2 0,-25 0 0,25 1 0,-26 25 0,26-25 0,0 25 0,26-25 0,-1 25 0,1-25 0,0 0 0,25-1 0,0 0 0,-25-25 0,25 27 0,0-27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0:09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0F3A08-F418-4215-B9A9-442A24719B45}" emma:medium="tactile" emma:mode="ink">
          <msink:context xmlns:msink="http://schemas.microsoft.com/ink/2010/main" type="inkDrawing" rotatedBoundingBox="15393,9313 15408,9313 15408,9328 15393,9328" shapeName="Other"/>
        </emma:interpretation>
      </emma:emma>
    </inkml:annotationXML>
    <inkml:trace contextRef="#ctx0" brushRef="#br0">0 0 512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0:15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7B6B6B-45E6-4EEA-B9D2-19DCCA6642A2}" emma:medium="tactile" emma:mode="ink">
          <msink:context xmlns:msink="http://schemas.microsoft.com/ink/2010/main" type="inkDrawing" rotatedBoundingBox="10057,15932 10072,15932 10072,15947 10057,15947" shapeName="Other"/>
        </emma:interpretation>
      </emma:emma>
    </inkml:annotationXML>
    <inkml:trace contextRef="#ctx0" brushRef="#br0">0 0 512,'0'0'0,"0"0"0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26.8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6CE279-1961-4D47-ABE4-63E0EDEE4E19}" emma:medium="tactile" emma:mode="ink">
          <msink:context xmlns:msink="http://schemas.microsoft.com/ink/2010/main" type="inkDrawing" rotatedBoundingBox="7253,7619 7534,5303 7802,5336 7521,7651" semanticType="callout" shapeName="Other">
            <msink:sourceLink direction="with" ref="{88631025-47E4-4619-A97A-022ED01D3296}"/>
          </msink:context>
        </emma:interpretation>
      </emma:emma>
    </inkml:annotationXML>
    <inkml:trace contextRef="#ctx0" brushRef="#br0">411 0 512,'0'0'0,"0"0"0,0 26 0,-26-26 0,26 51 0,-25-25 0,-1 0 0,0 25 0,1-25 0,-1-1 0,1 26 0,-1-25 0,0 25 0,1 1 0,-1-1 0,26-24 0,-25 49 0,25-25 0,-26 26 0,26-26 0,0 27 0,-26-28 0,1 28 0,25-27 0,0 26 0,0-26 0,-27 25 0,27-24 0,0 0 0,0 25 0,0-25 0,0-2 0,27 2 0,-27-1 0,0 0 0,0 26 0,0-25 0,0-2 0,25 2 0,-25-26 0,0 25 0,0 1 0,0 0 0,0-3 0,0-22 0,0 24 0,0-25 0,26-1 0,-26 1 0,0-26 0,0 26 0,0-26 0,0 0 0,0 25 0,0-25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4-09-11T18:22:25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1E8E22-3C5C-4E43-92BE-154959414777}" emma:medium="tactile" emma:mode="ink">
          <msink:context xmlns:msink="http://schemas.microsoft.com/ink/2010/main" type="inkDrawing" rotatedBoundingBox="6491,8052 7244,5186 7620,5285 6866,8150" semanticType="verticalRange" shapeName="Other">
            <msink:sourceLink direction="with" ref="{5C532BE0-F517-41AF-95D4-52DBC48F675E}"/>
            <msink:sourceLink direction="with" ref="{BFF58971-336B-4EA8-82D8-A2C2F6C6DA40}"/>
            <msink:destinationLink direction="with" ref="{48CE1BCA-C539-4256-B280-7F23987D7B66}"/>
          </msink:context>
        </emma:interpretation>
      </emma:emma>
    </inkml:annotationXML>
    <inkml:trace contextRef="#ctx0" brushRef="#br0">52 753 512,'-26'0'0,"26"0"0,0 0 0,-26 0 0,1 26 0,-1-1 0,-25 1 0,25 25 0,-26 1 0,1-1 0,0 25 0,0 2 0,25-27 0,0 26 0,-25-1 0,0 2 0,25-1 0,1 0 0,-1 25 0,-26 1 0,27 0 0,-1-1 0,0-25 0,1 26 0,-1 0 0,26-26 0,-25 25 0,25-25 0,-26 25 0,26-24 0,-26-1 0,26 25 0,0-25 0,0 0 0,0 0 0,0 1 0,0-28 0,0 2 0,0-1 0,26 1 0,-26-27 0,0 27 0,26-27 0,-26 2 0,0-2 0,0-1 0,0 3 0,0-27 0,0 0 0,0 0 0,0 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75BD-CE2C-471A-9134-CC405BE43B99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D04C-F357-4E16-9D59-B8B685DBCEA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17" Type="http://schemas.openxmlformats.org/officeDocument/2006/relationships/image" Target="../media/image5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5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customXml" Target="../ink/ink17.xml"/><Relationship Id="rId18" Type="http://schemas.openxmlformats.org/officeDocument/2006/relationships/image" Target="../media/image62.emf"/><Relationship Id="rId26" Type="http://schemas.openxmlformats.org/officeDocument/2006/relationships/image" Target="../media/image66.emf"/><Relationship Id="rId39" Type="http://schemas.openxmlformats.org/officeDocument/2006/relationships/customXml" Target="../ink/ink30.xml"/><Relationship Id="rId3" Type="http://schemas.openxmlformats.org/officeDocument/2006/relationships/image" Target="../media/image55.emf"/><Relationship Id="rId21" Type="http://schemas.openxmlformats.org/officeDocument/2006/relationships/customXml" Target="../ink/ink21.xml"/><Relationship Id="rId34" Type="http://schemas.openxmlformats.org/officeDocument/2006/relationships/image" Target="../media/image70.emf"/><Relationship Id="rId42" Type="http://schemas.openxmlformats.org/officeDocument/2006/relationships/image" Target="../media/image74.emf"/><Relationship Id="rId7" Type="http://schemas.openxmlformats.org/officeDocument/2006/relationships/image" Target="../media/image57.emf"/><Relationship Id="rId12" Type="http://schemas.openxmlformats.org/officeDocument/2006/relationships/image" Target="../media/image59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72.emf"/><Relationship Id="rId46" Type="http://schemas.openxmlformats.org/officeDocument/2006/relationships/image" Target="../media/image76.emf"/><Relationship Id="rId2" Type="http://schemas.openxmlformats.org/officeDocument/2006/relationships/customXml" Target="../ink/ink11.xml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29" Type="http://schemas.openxmlformats.org/officeDocument/2006/relationships/customXml" Target="../ink/ink25.xml"/><Relationship Id="rId41" Type="http://schemas.openxmlformats.org/officeDocument/2006/relationships/customXml" Target="../ink/ink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.xml"/><Relationship Id="rId11" Type="http://schemas.openxmlformats.org/officeDocument/2006/relationships/customXml" Target="../ink/ink16.xml"/><Relationship Id="rId24" Type="http://schemas.openxmlformats.org/officeDocument/2006/relationships/image" Target="../media/image65.emf"/><Relationship Id="rId32" Type="http://schemas.openxmlformats.org/officeDocument/2006/relationships/image" Target="../media/image69.emf"/><Relationship Id="rId37" Type="http://schemas.openxmlformats.org/officeDocument/2006/relationships/customXml" Target="../ink/ink29.xml"/><Relationship Id="rId40" Type="http://schemas.openxmlformats.org/officeDocument/2006/relationships/image" Target="../media/image73.emf"/><Relationship Id="rId45" Type="http://schemas.openxmlformats.org/officeDocument/2006/relationships/customXml" Target="../ink/ink33.xml"/><Relationship Id="rId5" Type="http://schemas.openxmlformats.org/officeDocument/2006/relationships/image" Target="../media/image56.emf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67.emf"/><Relationship Id="rId36" Type="http://schemas.openxmlformats.org/officeDocument/2006/relationships/image" Target="../media/image71.emf"/><Relationship Id="rId10" Type="http://schemas.openxmlformats.org/officeDocument/2006/relationships/image" Target="../media/image58.e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75.emf"/><Relationship Id="rId4" Type="http://schemas.openxmlformats.org/officeDocument/2006/relationships/customXml" Target="../ink/ink12.xml"/><Relationship Id="rId9" Type="http://schemas.openxmlformats.org/officeDocument/2006/relationships/customXml" Target="../ink/ink15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Relationship Id="rId27" Type="http://schemas.openxmlformats.org/officeDocument/2006/relationships/customXml" Target="../ink/ink24.xml"/><Relationship Id="rId30" Type="http://schemas.openxmlformats.org/officeDocument/2006/relationships/image" Target="../media/image68.emf"/><Relationship Id="rId35" Type="http://schemas.openxmlformats.org/officeDocument/2006/relationships/customXml" Target="../ink/ink28.xml"/><Relationship Id="rId43" Type="http://schemas.openxmlformats.org/officeDocument/2006/relationships/customXml" Target="../ink/ink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81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image" Target="../media/image44.emf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39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8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6.xml"/><Relationship Id="rId11" Type="http://schemas.openxmlformats.org/officeDocument/2006/relationships/image" Target="../media/image80.emf"/><Relationship Id="rId24" Type="http://schemas.openxmlformats.org/officeDocument/2006/relationships/customXml" Target="../ink/ink45.xml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47.xml"/><Relationship Id="rId10" Type="http://schemas.openxmlformats.org/officeDocument/2006/relationships/customXml" Target="../ink/ink38.xml"/><Relationship Id="rId19" Type="http://schemas.openxmlformats.org/officeDocument/2006/relationships/image" Target="../media/image84.emf"/><Relationship Id="rId31" Type="http://schemas.openxmlformats.org/officeDocument/2006/relationships/image" Target="../media/image90.emf"/><Relationship Id="rId4" Type="http://schemas.openxmlformats.org/officeDocument/2006/relationships/customXml" Target="../ink/ink35.xml"/><Relationship Id="rId9" Type="http://schemas.openxmlformats.org/officeDocument/2006/relationships/image" Target="../media/image79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88.emf"/><Relationship Id="rId30" Type="http://schemas.openxmlformats.org/officeDocument/2006/relationships/customXml" Target="../ink/ink4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emf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109.emf"/><Relationship Id="rId21" Type="http://schemas.openxmlformats.org/officeDocument/2006/relationships/image" Target="../media/image100.emf"/><Relationship Id="rId34" Type="http://schemas.openxmlformats.org/officeDocument/2006/relationships/customXml" Target="../ink/ink65.xml"/><Relationship Id="rId42" Type="http://schemas.openxmlformats.org/officeDocument/2006/relationships/customXml" Target="../ink/ink69.xml"/><Relationship Id="rId47" Type="http://schemas.openxmlformats.org/officeDocument/2006/relationships/image" Target="../media/image113.emf"/><Relationship Id="rId50" Type="http://schemas.openxmlformats.org/officeDocument/2006/relationships/customXml" Target="../ink/ink73.xml"/><Relationship Id="rId55" Type="http://schemas.openxmlformats.org/officeDocument/2006/relationships/image" Target="../media/image117.emf"/><Relationship Id="rId63" Type="http://schemas.openxmlformats.org/officeDocument/2006/relationships/image" Target="../media/image121.emf"/><Relationship Id="rId68" Type="http://schemas.openxmlformats.org/officeDocument/2006/relationships/customXml" Target="../ink/ink82.xml"/><Relationship Id="rId76" Type="http://schemas.openxmlformats.org/officeDocument/2006/relationships/customXml" Target="../ink/ink86.xml"/><Relationship Id="rId84" Type="http://schemas.openxmlformats.org/officeDocument/2006/relationships/customXml" Target="../ink/ink90.xml"/><Relationship Id="rId89" Type="http://schemas.openxmlformats.org/officeDocument/2006/relationships/image" Target="../media/image134.emf"/><Relationship Id="rId7" Type="http://schemas.openxmlformats.org/officeDocument/2006/relationships/image" Target="../media/image93.emf"/><Relationship Id="rId71" Type="http://schemas.openxmlformats.org/officeDocument/2006/relationships/image" Target="../media/image125.emf"/><Relationship Id="rId92" Type="http://schemas.openxmlformats.org/officeDocument/2006/relationships/customXml" Target="../ink/ink94.xml"/><Relationship Id="rId2" Type="http://schemas.openxmlformats.org/officeDocument/2006/relationships/customXml" Target="../ink/ink49.xml"/><Relationship Id="rId16" Type="http://schemas.openxmlformats.org/officeDocument/2006/relationships/customXml" Target="../ink/ink56.xml"/><Relationship Id="rId29" Type="http://schemas.openxmlformats.org/officeDocument/2006/relationships/image" Target="../media/image104.emf"/><Relationship Id="rId11" Type="http://schemas.openxmlformats.org/officeDocument/2006/relationships/image" Target="../media/image95.emf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108.emf"/><Relationship Id="rId40" Type="http://schemas.openxmlformats.org/officeDocument/2006/relationships/customXml" Target="../ink/ink68.xml"/><Relationship Id="rId45" Type="http://schemas.openxmlformats.org/officeDocument/2006/relationships/image" Target="../media/image112.emf"/><Relationship Id="rId53" Type="http://schemas.openxmlformats.org/officeDocument/2006/relationships/image" Target="../media/image116.emf"/><Relationship Id="rId58" Type="http://schemas.openxmlformats.org/officeDocument/2006/relationships/customXml" Target="../ink/ink77.xml"/><Relationship Id="rId66" Type="http://schemas.openxmlformats.org/officeDocument/2006/relationships/customXml" Target="../ink/ink81.xml"/><Relationship Id="rId74" Type="http://schemas.openxmlformats.org/officeDocument/2006/relationships/customXml" Target="../ink/ink85.xml"/><Relationship Id="rId79" Type="http://schemas.openxmlformats.org/officeDocument/2006/relationships/image" Target="../media/image129.emf"/><Relationship Id="rId87" Type="http://schemas.openxmlformats.org/officeDocument/2006/relationships/image" Target="../media/image133.emf"/><Relationship Id="rId5" Type="http://schemas.openxmlformats.org/officeDocument/2006/relationships/image" Target="../media/image92.emf"/><Relationship Id="rId61" Type="http://schemas.openxmlformats.org/officeDocument/2006/relationships/image" Target="../media/image120.emf"/><Relationship Id="rId82" Type="http://schemas.openxmlformats.org/officeDocument/2006/relationships/customXml" Target="../ink/ink89.xml"/><Relationship Id="rId90" Type="http://schemas.openxmlformats.org/officeDocument/2006/relationships/customXml" Target="../ink/ink93.xml"/><Relationship Id="rId95" Type="http://schemas.openxmlformats.org/officeDocument/2006/relationships/image" Target="../media/image137.emf"/><Relationship Id="rId19" Type="http://schemas.openxmlformats.org/officeDocument/2006/relationships/image" Target="../media/image99.emf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103.emf"/><Relationship Id="rId30" Type="http://schemas.openxmlformats.org/officeDocument/2006/relationships/customXml" Target="../ink/ink63.xml"/><Relationship Id="rId35" Type="http://schemas.openxmlformats.org/officeDocument/2006/relationships/image" Target="../media/image107.emf"/><Relationship Id="rId43" Type="http://schemas.openxmlformats.org/officeDocument/2006/relationships/image" Target="../media/image111.emf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64" Type="http://schemas.openxmlformats.org/officeDocument/2006/relationships/customXml" Target="../ink/ink80.xml"/><Relationship Id="rId69" Type="http://schemas.openxmlformats.org/officeDocument/2006/relationships/image" Target="../media/image124.emf"/><Relationship Id="rId77" Type="http://schemas.openxmlformats.org/officeDocument/2006/relationships/image" Target="../media/image128.emf"/><Relationship Id="rId8" Type="http://schemas.openxmlformats.org/officeDocument/2006/relationships/customXml" Target="../ink/ink52.xml"/><Relationship Id="rId51" Type="http://schemas.openxmlformats.org/officeDocument/2006/relationships/image" Target="../media/image115.emf"/><Relationship Id="rId72" Type="http://schemas.openxmlformats.org/officeDocument/2006/relationships/customXml" Target="../ink/ink84.xml"/><Relationship Id="rId80" Type="http://schemas.openxmlformats.org/officeDocument/2006/relationships/customXml" Target="../ink/ink88.xml"/><Relationship Id="rId85" Type="http://schemas.openxmlformats.org/officeDocument/2006/relationships/image" Target="../media/image132.emf"/><Relationship Id="rId93" Type="http://schemas.openxmlformats.org/officeDocument/2006/relationships/image" Target="../media/image136.emf"/><Relationship Id="rId3" Type="http://schemas.openxmlformats.org/officeDocument/2006/relationships/image" Target="../media/image91.emf"/><Relationship Id="rId12" Type="http://schemas.openxmlformats.org/officeDocument/2006/relationships/customXml" Target="../ink/ink54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59" Type="http://schemas.openxmlformats.org/officeDocument/2006/relationships/image" Target="../media/image119.emf"/><Relationship Id="rId67" Type="http://schemas.openxmlformats.org/officeDocument/2006/relationships/image" Target="../media/image123.emf"/><Relationship Id="rId20" Type="http://schemas.openxmlformats.org/officeDocument/2006/relationships/customXml" Target="../ink/ink58.xml"/><Relationship Id="rId41" Type="http://schemas.openxmlformats.org/officeDocument/2006/relationships/image" Target="../media/image110.emf"/><Relationship Id="rId54" Type="http://schemas.openxmlformats.org/officeDocument/2006/relationships/customXml" Target="../ink/ink75.xml"/><Relationship Id="rId62" Type="http://schemas.openxmlformats.org/officeDocument/2006/relationships/customXml" Target="../ink/ink79.xml"/><Relationship Id="rId70" Type="http://schemas.openxmlformats.org/officeDocument/2006/relationships/customXml" Target="../ink/ink83.xml"/><Relationship Id="rId75" Type="http://schemas.openxmlformats.org/officeDocument/2006/relationships/image" Target="../media/image127.emf"/><Relationship Id="rId83" Type="http://schemas.openxmlformats.org/officeDocument/2006/relationships/image" Target="../media/image131.emf"/><Relationship Id="rId88" Type="http://schemas.openxmlformats.org/officeDocument/2006/relationships/customXml" Target="../ink/ink92.xml"/><Relationship Id="rId91" Type="http://schemas.openxmlformats.org/officeDocument/2006/relationships/image" Target="../media/image135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1.xml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114.emf"/><Relationship Id="rId57" Type="http://schemas.openxmlformats.org/officeDocument/2006/relationships/image" Target="../media/image118.emf"/><Relationship Id="rId10" Type="http://schemas.openxmlformats.org/officeDocument/2006/relationships/customXml" Target="../ink/ink53.xml"/><Relationship Id="rId31" Type="http://schemas.openxmlformats.org/officeDocument/2006/relationships/image" Target="../media/image105.emf"/><Relationship Id="rId44" Type="http://schemas.openxmlformats.org/officeDocument/2006/relationships/customXml" Target="../ink/ink70.xml"/><Relationship Id="rId52" Type="http://schemas.openxmlformats.org/officeDocument/2006/relationships/customXml" Target="../ink/ink74.xml"/><Relationship Id="rId60" Type="http://schemas.openxmlformats.org/officeDocument/2006/relationships/customXml" Target="../ink/ink78.xml"/><Relationship Id="rId65" Type="http://schemas.openxmlformats.org/officeDocument/2006/relationships/image" Target="../media/image122.emf"/><Relationship Id="rId73" Type="http://schemas.openxmlformats.org/officeDocument/2006/relationships/image" Target="../media/image126.emf"/><Relationship Id="rId78" Type="http://schemas.openxmlformats.org/officeDocument/2006/relationships/customXml" Target="../ink/ink87.xml"/><Relationship Id="rId81" Type="http://schemas.openxmlformats.org/officeDocument/2006/relationships/image" Target="../media/image130.emf"/><Relationship Id="rId86" Type="http://schemas.openxmlformats.org/officeDocument/2006/relationships/customXml" Target="../ink/ink91.xml"/><Relationship Id="rId94" Type="http://schemas.openxmlformats.org/officeDocument/2006/relationships/customXml" Target="../ink/ink95.xml"/><Relationship Id="rId4" Type="http://schemas.openxmlformats.org/officeDocument/2006/relationships/customXml" Target="../ink/ink50.xml"/><Relationship Id="rId9" Type="http://schemas.openxmlformats.org/officeDocument/2006/relationships/image" Target="../media/image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.emf"/><Relationship Id="rId4" Type="http://schemas.openxmlformats.org/officeDocument/2006/relationships/customXml" Target="../ink/ink9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9" Type="http://schemas.openxmlformats.org/officeDocument/2006/relationships/image" Target="../media/image158.emf"/><Relationship Id="rId21" Type="http://schemas.openxmlformats.org/officeDocument/2006/relationships/image" Target="../media/image149.emf"/><Relationship Id="rId34" Type="http://schemas.openxmlformats.org/officeDocument/2006/relationships/customXml" Target="../ink/ink114.xml"/><Relationship Id="rId42" Type="http://schemas.openxmlformats.org/officeDocument/2006/relationships/customXml" Target="../ink/ink118.xml"/><Relationship Id="rId47" Type="http://schemas.openxmlformats.org/officeDocument/2006/relationships/image" Target="../media/image162.emf"/><Relationship Id="rId50" Type="http://schemas.openxmlformats.org/officeDocument/2006/relationships/customXml" Target="../ink/ink122.xml"/><Relationship Id="rId55" Type="http://schemas.openxmlformats.org/officeDocument/2006/relationships/image" Target="../media/image166.emf"/><Relationship Id="rId63" Type="http://schemas.openxmlformats.org/officeDocument/2006/relationships/image" Target="../media/image170.emf"/><Relationship Id="rId68" Type="http://schemas.openxmlformats.org/officeDocument/2006/relationships/customXml" Target="../ink/ink131.xml"/><Relationship Id="rId7" Type="http://schemas.openxmlformats.org/officeDocument/2006/relationships/image" Target="../media/image142.emf"/><Relationship Id="rId71" Type="http://schemas.openxmlformats.org/officeDocument/2006/relationships/image" Target="../media/image174.emf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9" Type="http://schemas.openxmlformats.org/officeDocument/2006/relationships/image" Target="../media/image153.emf"/><Relationship Id="rId11" Type="http://schemas.openxmlformats.org/officeDocument/2006/relationships/image" Target="../media/image144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57.emf"/><Relationship Id="rId40" Type="http://schemas.openxmlformats.org/officeDocument/2006/relationships/customXml" Target="../ink/ink117.xml"/><Relationship Id="rId45" Type="http://schemas.openxmlformats.org/officeDocument/2006/relationships/image" Target="../media/image161.emf"/><Relationship Id="rId53" Type="http://schemas.openxmlformats.org/officeDocument/2006/relationships/image" Target="../media/image165.emf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5" Type="http://schemas.openxmlformats.org/officeDocument/2006/relationships/image" Target="../media/image141.emf"/><Relationship Id="rId15" Type="http://schemas.openxmlformats.org/officeDocument/2006/relationships/image" Target="../media/image146.emf"/><Relationship Id="rId23" Type="http://schemas.openxmlformats.org/officeDocument/2006/relationships/image" Target="../media/image150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63.emf"/><Relationship Id="rId57" Type="http://schemas.openxmlformats.org/officeDocument/2006/relationships/image" Target="../media/image167.emf"/><Relationship Id="rId61" Type="http://schemas.openxmlformats.org/officeDocument/2006/relationships/image" Target="../media/image169.emf"/><Relationship Id="rId10" Type="http://schemas.openxmlformats.org/officeDocument/2006/relationships/customXml" Target="../ink/ink102.xml"/><Relationship Id="rId19" Type="http://schemas.openxmlformats.org/officeDocument/2006/relationships/image" Target="../media/image148.emf"/><Relationship Id="rId31" Type="http://schemas.openxmlformats.org/officeDocument/2006/relationships/image" Target="../media/image154.emf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71.emf"/><Relationship Id="rId73" Type="http://schemas.openxmlformats.org/officeDocument/2006/relationships/image" Target="../media/image175.emf"/><Relationship Id="rId4" Type="http://schemas.openxmlformats.org/officeDocument/2006/relationships/customXml" Target="../ink/ink99.xml"/><Relationship Id="rId9" Type="http://schemas.openxmlformats.org/officeDocument/2006/relationships/image" Target="../media/image143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52.emf"/><Relationship Id="rId30" Type="http://schemas.openxmlformats.org/officeDocument/2006/relationships/customXml" Target="../ink/ink112.xml"/><Relationship Id="rId35" Type="http://schemas.openxmlformats.org/officeDocument/2006/relationships/image" Target="../media/image156.emf"/><Relationship Id="rId43" Type="http://schemas.openxmlformats.org/officeDocument/2006/relationships/image" Target="../media/image160.emf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73.emf"/><Relationship Id="rId8" Type="http://schemas.openxmlformats.org/officeDocument/2006/relationships/customXml" Target="../ink/ink101.xml"/><Relationship Id="rId51" Type="http://schemas.openxmlformats.org/officeDocument/2006/relationships/image" Target="../media/image164.emf"/><Relationship Id="rId72" Type="http://schemas.openxmlformats.org/officeDocument/2006/relationships/customXml" Target="../ink/ink133.xml"/><Relationship Id="rId3" Type="http://schemas.openxmlformats.org/officeDocument/2006/relationships/image" Target="../media/image140.emf"/><Relationship Id="rId12" Type="http://schemas.openxmlformats.org/officeDocument/2006/relationships/customXml" Target="../ink/ink103.xml"/><Relationship Id="rId17" Type="http://schemas.openxmlformats.org/officeDocument/2006/relationships/image" Target="../media/image147.emf"/><Relationship Id="rId25" Type="http://schemas.openxmlformats.org/officeDocument/2006/relationships/image" Target="../media/image151.emf"/><Relationship Id="rId33" Type="http://schemas.openxmlformats.org/officeDocument/2006/relationships/image" Target="../media/image155.emf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68.emf"/><Relationship Id="rId67" Type="http://schemas.openxmlformats.org/officeDocument/2006/relationships/image" Target="../media/image172.emf"/><Relationship Id="rId20" Type="http://schemas.openxmlformats.org/officeDocument/2006/relationships/customXml" Target="../ink/ink107.xml"/><Relationship Id="rId41" Type="http://schemas.openxmlformats.org/officeDocument/2006/relationships/image" Target="../media/image159.emf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70" Type="http://schemas.openxmlformats.org/officeDocument/2006/relationships/customXml" Target="../ink/ink13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emf"/><Relationship Id="rId4" Type="http://schemas.openxmlformats.org/officeDocument/2006/relationships/customXml" Target="../ink/ink1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7" Type="http://schemas.openxmlformats.org/officeDocument/2006/relationships/image" Target="../media/image3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32" Type="http://schemas.openxmlformats.org/officeDocument/2006/relationships/customXml" Target="../ink/ink2.xml"/><Relationship Id="rId36" Type="http://schemas.openxmlformats.org/officeDocument/2006/relationships/customXml" Target="../ink/ink3.xml"/><Relationship Id="rId31" Type="http://schemas.openxmlformats.org/officeDocument/2006/relationships/image" Target="../media/image24.emf"/><Relationship Id="rId35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-3BDlnK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Sept 28 – Fri Oct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Mon Sept 28 (Day </a:t>
            </a:r>
            <a:r>
              <a:rPr lang="en-US" dirty="0" smtClean="0"/>
              <a:t>3) </a:t>
            </a:r>
            <a:r>
              <a:rPr lang="en-US" dirty="0" smtClean="0"/>
              <a:t>per 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	DNA “Quiz”</a:t>
            </a:r>
          </a:p>
          <a:p>
            <a:pPr marL="0" indent="0">
              <a:buNone/>
            </a:pPr>
            <a:r>
              <a:rPr lang="en-US" dirty="0" smtClean="0"/>
              <a:t>            Homework: Cutouts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Watch 2 DNA unzipping videos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Watch MITOSIS video</a:t>
            </a:r>
            <a:endParaRPr lang="en-US" dirty="0" smtClean="0"/>
          </a:p>
          <a:p>
            <a:r>
              <a:rPr lang="en-US" dirty="0" smtClean="0"/>
              <a:t>Tues </a:t>
            </a:r>
            <a:r>
              <a:rPr lang="en-US" dirty="0" smtClean="0"/>
              <a:t>Sept </a:t>
            </a:r>
            <a:r>
              <a:rPr lang="en-US" dirty="0" smtClean="0"/>
              <a:t>29</a:t>
            </a:r>
            <a:r>
              <a:rPr lang="en-US" dirty="0" smtClean="0"/>
              <a:t> </a:t>
            </a:r>
            <a:r>
              <a:rPr lang="en-US" dirty="0" smtClean="0"/>
              <a:t>(Day </a:t>
            </a:r>
            <a:r>
              <a:rPr lang="en-US" dirty="0" smtClean="0"/>
              <a:t>4) </a:t>
            </a:r>
            <a:r>
              <a:rPr lang="en-US" dirty="0" smtClean="0"/>
              <a:t>per </a:t>
            </a:r>
            <a:r>
              <a:rPr lang="en-US" dirty="0" smtClean="0"/>
              <a:t>1,7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Weds Sept 30 (Day 5)</a:t>
            </a:r>
          </a:p>
          <a:p>
            <a:r>
              <a:rPr lang="en-US" dirty="0" smtClean="0"/>
              <a:t>Thurs Oct 1 </a:t>
            </a:r>
            <a:r>
              <a:rPr lang="en-US" dirty="0" smtClean="0"/>
              <a:t>(Day </a:t>
            </a:r>
            <a:r>
              <a:rPr lang="en-US" dirty="0" smtClean="0"/>
              <a:t>6) </a:t>
            </a:r>
            <a:r>
              <a:rPr lang="en-US" dirty="0" smtClean="0"/>
              <a:t>per </a:t>
            </a:r>
            <a:r>
              <a:rPr lang="en-US" dirty="0" smtClean="0"/>
              <a:t>7,8</a:t>
            </a:r>
            <a:endParaRPr lang="en-US" dirty="0" smtClean="0"/>
          </a:p>
          <a:p>
            <a:r>
              <a:rPr lang="en-US" dirty="0" smtClean="0"/>
              <a:t>Mon Oct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(Day </a:t>
            </a: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Per </a:t>
            </a:r>
            <a:r>
              <a:rPr lang="en-US" dirty="0" smtClean="0"/>
              <a:t>6</a:t>
            </a:r>
          </a:p>
          <a:p>
            <a:r>
              <a:rPr lang="en-US" dirty="0" smtClean="0"/>
              <a:t>Tues Oct 6 (Day 3) per 5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Onion Cell Mitosis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CA" dirty="0" smtClean="0"/>
              <a:t>This </a:t>
            </a:r>
            <a:r>
              <a:rPr lang="en-CA" dirty="0" smtClean="0"/>
              <a:t>is a TYPICAL representative </a:t>
            </a:r>
            <a:r>
              <a:rPr lang="en-CA" b="1" u="sng" dirty="0" smtClean="0"/>
              <a:t>sample</a:t>
            </a:r>
            <a:r>
              <a:rPr lang="en-CA" dirty="0" smtClean="0"/>
              <a:t> of onion cells</a:t>
            </a:r>
          </a:p>
          <a:p>
            <a:r>
              <a:rPr lang="en-CA" dirty="0" smtClean="0"/>
              <a:t>Interphase</a:t>
            </a:r>
          </a:p>
          <a:p>
            <a:r>
              <a:rPr lang="en-CA" dirty="0" smtClean="0"/>
              <a:t>Mitosis	 P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M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A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T</a:t>
            </a:r>
            <a:endParaRPr lang="en-CA" dirty="0"/>
          </a:p>
          <a:p>
            <a:r>
              <a:rPr lang="en-CA" dirty="0"/>
              <a:t>Cell </a:t>
            </a:r>
            <a:r>
              <a:rPr lang="en-CA" dirty="0" smtClean="0"/>
              <a:t>Division/Cytoplasmic Division/Cytokinesis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7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Quiz: </a:t>
            </a:r>
            <a:r>
              <a:rPr lang="en-US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 a fresh sheet of </a:t>
            </a:r>
            <a:r>
              <a:rPr lang="en-US" dirty="0" err="1" smtClean="0"/>
              <a:t>looseleaf</a:t>
            </a:r>
            <a:r>
              <a:rPr lang="en-US" dirty="0" smtClean="0"/>
              <a:t>, write your name at the top and the title “Cell Cycle”</a:t>
            </a:r>
          </a:p>
          <a:p>
            <a:r>
              <a:rPr lang="en-US" dirty="0" smtClean="0"/>
              <a:t>Write the name of the phase of the cell cycle that the cell spends MOST of its time in.</a:t>
            </a:r>
          </a:p>
          <a:p>
            <a:r>
              <a:rPr lang="en-US" dirty="0" smtClean="0"/>
              <a:t>Cut (from the paper provided) or draw the 4 phases of mitosis in proper order.</a:t>
            </a:r>
          </a:p>
          <a:p>
            <a:r>
              <a:rPr lang="en-US" dirty="0" smtClean="0"/>
              <a:t>For EACH of the 4 phases of mitosis </a:t>
            </a:r>
          </a:p>
          <a:p>
            <a:pPr lvl="1"/>
            <a:r>
              <a:rPr lang="en-US" dirty="0" smtClean="0"/>
              <a:t>Label the phase with its name</a:t>
            </a:r>
          </a:p>
          <a:p>
            <a:pPr lvl="1"/>
            <a:r>
              <a:rPr lang="en-US" dirty="0" smtClean="0"/>
              <a:t>Give 1 important event that happens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Complete your page by naming the phase that comes AFTER mitosis</a:t>
            </a:r>
          </a:p>
          <a:p>
            <a:r>
              <a:rPr lang="en-US" dirty="0" smtClean="0"/>
              <a:t>Explain what the RESULT of the cell cycle (what is the point of the entire cell cycle? What do we end up getting at the end of it?)</a:t>
            </a:r>
          </a:p>
        </p:txBody>
      </p:sp>
    </p:spTree>
    <p:extLst>
      <p:ext uri="{BB962C8B-B14F-4D97-AF65-F5344CB8AC3E}">
        <p14:creationId xmlns:p14="http://schemas.microsoft.com/office/powerpoint/2010/main" val="5507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dirty="0" smtClean="0"/>
              <a:t>Answers for “Onion Cell Mitosis”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CA" dirty="0" smtClean="0"/>
              <a:t>	</a:t>
            </a:r>
            <a:r>
              <a:rPr lang="en-CA" sz="8800" dirty="0" smtClean="0"/>
              <a:t>1. metaphase______</a:t>
            </a:r>
            <a:br>
              <a:rPr lang="en-CA" sz="8800" dirty="0" smtClean="0"/>
            </a:br>
            <a:r>
              <a:rPr lang="en-CA" sz="8800" dirty="0" smtClean="0"/>
              <a:t>2. prophase________</a:t>
            </a:r>
            <a:br>
              <a:rPr lang="en-CA" sz="8800" dirty="0" smtClean="0"/>
            </a:br>
            <a:r>
              <a:rPr lang="en-CA" sz="8800" dirty="0" smtClean="0"/>
              <a:t>3. </a:t>
            </a:r>
            <a:r>
              <a:rPr lang="en-CA" sz="8800" dirty="0" err="1" smtClean="0"/>
              <a:t>telophase</a:t>
            </a:r>
            <a:r>
              <a:rPr lang="en-CA" sz="8800" dirty="0" smtClean="0"/>
              <a:t>_______</a:t>
            </a:r>
            <a:br>
              <a:rPr lang="en-CA" sz="8800" dirty="0" smtClean="0"/>
            </a:br>
            <a:r>
              <a:rPr lang="en-CA" sz="8800" dirty="0" smtClean="0"/>
              <a:t>4.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</a:t>
            </a:r>
            <a:br>
              <a:rPr lang="en-CA" sz="8800" dirty="0" smtClean="0"/>
            </a:br>
            <a:r>
              <a:rPr lang="en-CA" sz="8800" dirty="0" smtClean="0"/>
              <a:t>5.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_______</a:t>
            </a:r>
            <a:br>
              <a:rPr lang="en-CA" sz="8800" dirty="0" smtClean="0"/>
            </a:br>
            <a:r>
              <a:rPr lang="en-CA" sz="8800" dirty="0" smtClean="0"/>
              <a:t>6.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_______</a:t>
            </a:r>
            <a:br>
              <a:rPr lang="en-CA" sz="8800" dirty="0" smtClean="0"/>
            </a:br>
            <a:r>
              <a:rPr lang="en-CA" sz="8800" dirty="0" smtClean="0"/>
              <a:t>7. anaphase________</a:t>
            </a:r>
            <a:br>
              <a:rPr lang="en-CA" sz="8800" dirty="0" smtClean="0"/>
            </a:br>
            <a:r>
              <a:rPr lang="en-CA" sz="8800" dirty="0" smtClean="0"/>
              <a:t>8.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</a:t>
            </a:r>
            <a:br>
              <a:rPr lang="en-CA" sz="8800" dirty="0" smtClean="0"/>
            </a:br>
            <a:r>
              <a:rPr lang="en-CA" sz="8800" dirty="0" smtClean="0"/>
              <a:t>9. anaphase______</a:t>
            </a:r>
            <a:br>
              <a:rPr lang="en-CA" sz="8800" dirty="0" smtClean="0"/>
            </a:br>
            <a:r>
              <a:rPr lang="en-CA" sz="8800" dirty="0" smtClean="0"/>
              <a:t>10. 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</a:t>
            </a:r>
            <a:br>
              <a:rPr lang="en-CA" sz="8800" dirty="0" smtClean="0"/>
            </a:br>
            <a:r>
              <a:rPr lang="en-CA" sz="8800" dirty="0" smtClean="0"/>
              <a:t>11. metaphase_______</a:t>
            </a:r>
            <a:br>
              <a:rPr lang="en-CA" sz="8800" dirty="0" smtClean="0"/>
            </a:br>
            <a:r>
              <a:rPr lang="en-CA" sz="8800" dirty="0" smtClean="0"/>
              <a:t>12. </a:t>
            </a:r>
            <a:r>
              <a:rPr lang="en-CA" sz="8800" dirty="0" err="1" smtClean="0"/>
              <a:t>telophase</a:t>
            </a:r>
            <a:r>
              <a:rPr lang="en-CA" sz="8800" dirty="0" smtClean="0"/>
              <a:t>_______</a:t>
            </a:r>
            <a:br>
              <a:rPr lang="en-CA" sz="8800" dirty="0" smtClean="0"/>
            </a:br>
            <a:r>
              <a:rPr lang="en-CA" sz="8800" dirty="0" smtClean="0"/>
              <a:t>13.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</a:t>
            </a:r>
            <a:br>
              <a:rPr lang="en-CA" sz="8800" dirty="0" smtClean="0"/>
            </a:br>
            <a:r>
              <a:rPr lang="en-CA" sz="8800" dirty="0" smtClean="0"/>
              <a:t>14. prophase_____</a:t>
            </a:r>
            <a:br>
              <a:rPr lang="en-CA" sz="8800" dirty="0" smtClean="0"/>
            </a:br>
            <a:r>
              <a:rPr lang="en-CA" sz="8800" dirty="0" smtClean="0"/>
              <a:t>15.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</a:t>
            </a:r>
            <a:br>
              <a:rPr lang="en-CA" sz="8800" dirty="0" smtClean="0"/>
            </a:br>
            <a:r>
              <a:rPr lang="en-CA" sz="8800" dirty="0" smtClean="0"/>
              <a:t>16.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______</a:t>
            </a:r>
            <a:br>
              <a:rPr lang="en-CA" sz="8800" dirty="0" smtClean="0"/>
            </a:br>
            <a:r>
              <a:rPr lang="en-CA" sz="8800" dirty="0" smtClean="0"/>
              <a:t>17. metaphase_____</a:t>
            </a:r>
            <a:br>
              <a:rPr lang="en-CA" sz="8800" dirty="0" smtClean="0"/>
            </a:br>
            <a:r>
              <a:rPr lang="en-CA" sz="8800" dirty="0" smtClean="0"/>
              <a:t>18. </a:t>
            </a:r>
            <a:r>
              <a:rPr lang="en-CA" sz="8800" dirty="0" err="1" smtClean="0"/>
              <a:t>interphase</a:t>
            </a:r>
            <a:r>
              <a:rPr lang="en-CA" sz="8800" dirty="0" smtClean="0"/>
              <a:t>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58816" cy="49294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CA" sz="8000" dirty="0" smtClean="0"/>
              <a:t>19. What percentage of the cells are in </a:t>
            </a:r>
            <a:r>
              <a:rPr lang="en-CA" sz="8000" dirty="0" err="1" smtClean="0"/>
              <a:t>interphase</a:t>
            </a:r>
            <a:r>
              <a:rPr lang="en-CA" sz="8000" dirty="0" smtClean="0"/>
              <a:t>? </a:t>
            </a:r>
          </a:p>
          <a:p>
            <a:pPr>
              <a:buNone/>
            </a:pPr>
            <a:r>
              <a:rPr lang="en-CA" sz="8000" dirty="0" smtClean="0"/>
              <a:t>     8 out of 18</a:t>
            </a:r>
          </a:p>
          <a:p>
            <a:pPr>
              <a:buNone/>
            </a:pPr>
            <a:r>
              <a:rPr lang="en-CA" sz="8000" smtClean="0"/>
              <a:t>	9/18 </a:t>
            </a:r>
            <a:r>
              <a:rPr lang="en-CA" sz="8000" dirty="0" smtClean="0"/>
              <a:t>x 100 </a:t>
            </a:r>
            <a:r>
              <a:rPr lang="en-CA" sz="8000" smtClean="0"/>
              <a:t>= 50%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20. What percentage of the cells are in metaphase?</a:t>
            </a:r>
          </a:p>
          <a:p>
            <a:pPr>
              <a:buNone/>
            </a:pPr>
            <a:r>
              <a:rPr lang="en-CA" sz="8000" dirty="0" smtClean="0"/>
              <a:t>	3 out of 18</a:t>
            </a:r>
          </a:p>
          <a:p>
            <a:pPr>
              <a:buNone/>
            </a:pPr>
            <a:r>
              <a:rPr lang="en-CA" sz="8000" dirty="0" smtClean="0"/>
              <a:t>3/18 x 100 = 17%</a:t>
            </a:r>
          </a:p>
          <a:p>
            <a:pPr>
              <a:buNone/>
            </a:pPr>
            <a:r>
              <a:rPr lang="en-CA" sz="8000" dirty="0" smtClean="0"/>
              <a:t>21. A cell spends much more time in interphase than in mitosis.  Therefore, in a typical sample of cells, the probability of seeing a cell in interphase is higher than seeing one in mitosis.</a:t>
            </a:r>
          </a:p>
          <a:p>
            <a:pPr>
              <a:buNone/>
            </a:pPr>
            <a:r>
              <a:rPr lang="en-CA" sz="8000" dirty="0" smtClean="0"/>
              <a:t>22.  The cell cycle is the continuous cycle of </a:t>
            </a:r>
            <a:r>
              <a:rPr lang="en-CA" sz="8000" dirty="0" err="1" smtClean="0"/>
              <a:t>interphase</a:t>
            </a:r>
            <a:r>
              <a:rPr lang="en-CA" sz="8000" dirty="0" smtClean="0"/>
              <a:t>, mitosis and CYTOPLASMIC DIVISION</a:t>
            </a:r>
          </a:p>
          <a:p>
            <a:pPr>
              <a:buNone/>
            </a:pPr>
            <a:r>
              <a:rPr lang="en-CA" sz="8000" dirty="0" smtClean="0"/>
              <a:t>23. tissue, stomach lining or muscle, organ, lungs or stomach, organ system, digestive system or nervous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Quiz: </a:t>
            </a:r>
            <a:r>
              <a:rPr lang="en-US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 a fresh sheet of </a:t>
            </a:r>
            <a:r>
              <a:rPr lang="en-US" dirty="0" err="1" smtClean="0"/>
              <a:t>looseleaf</a:t>
            </a:r>
            <a:r>
              <a:rPr lang="en-US" dirty="0" smtClean="0"/>
              <a:t>, write your name at the top and the title “Cell Cycle”</a:t>
            </a:r>
          </a:p>
          <a:p>
            <a:r>
              <a:rPr lang="en-US" dirty="0" smtClean="0"/>
              <a:t>Write the name of the phase of the cell cycle that the cell spends MOST of its time in.</a:t>
            </a:r>
          </a:p>
          <a:p>
            <a:r>
              <a:rPr lang="en-US" dirty="0" smtClean="0"/>
              <a:t>Cut (from the paper provided) or draw the 4 phases of mitosis in proper order.</a:t>
            </a:r>
          </a:p>
          <a:p>
            <a:r>
              <a:rPr lang="en-US" dirty="0" smtClean="0"/>
              <a:t>For EACH of the 4 phases of mitosis </a:t>
            </a:r>
          </a:p>
          <a:p>
            <a:pPr lvl="1"/>
            <a:r>
              <a:rPr lang="en-US" dirty="0" smtClean="0"/>
              <a:t>Label the phase with its name</a:t>
            </a:r>
          </a:p>
          <a:p>
            <a:pPr lvl="1"/>
            <a:r>
              <a:rPr lang="en-US" dirty="0" smtClean="0"/>
              <a:t>Give 1 important event that happens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Complete your page by naming the phase that comes AFTER mitosis</a:t>
            </a:r>
          </a:p>
          <a:p>
            <a:r>
              <a:rPr lang="en-US" dirty="0" smtClean="0"/>
              <a:t>Explain what the RESULT of the cell cycle (what is the point of the entire cell cycle? What do we end up getting at the end of it?)</a:t>
            </a:r>
          </a:p>
        </p:txBody>
      </p:sp>
    </p:spTree>
    <p:extLst>
      <p:ext uri="{BB962C8B-B14F-4D97-AF65-F5344CB8AC3E}">
        <p14:creationId xmlns:p14="http://schemas.microsoft.com/office/powerpoint/2010/main" val="59114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	</a:t>
            </a:r>
            <a:r>
              <a:rPr lang="en-CA" dirty="0" smtClean="0"/>
              <a:t>Quiz: Cell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Mitosis is P,M,A,T</a:t>
            </a:r>
          </a:p>
          <a:p>
            <a:r>
              <a:rPr lang="en-CA" dirty="0" smtClean="0"/>
              <a:t>Before is interphase</a:t>
            </a:r>
          </a:p>
          <a:p>
            <a:pPr marL="0" lvl="1" indent="0">
              <a:buNone/>
            </a:pPr>
            <a:r>
              <a:rPr lang="en-CA" dirty="0" smtClean="0"/>
              <a:t>	Replication </a:t>
            </a:r>
            <a:r>
              <a:rPr lang="en-CA" dirty="0"/>
              <a:t>(</a:t>
            </a:r>
            <a:r>
              <a:rPr lang="en-CA" dirty="0" err="1"/>
              <a:t>ie</a:t>
            </a:r>
            <a:r>
              <a:rPr lang="en-CA" dirty="0"/>
              <a:t> the </a:t>
            </a:r>
            <a:r>
              <a:rPr lang="en-CA" dirty="0" smtClean="0"/>
              <a:t>	chromosomes </a:t>
            </a:r>
            <a:r>
              <a:rPr lang="en-CA" dirty="0"/>
              <a:t>get </a:t>
            </a:r>
            <a:r>
              <a:rPr lang="en-CA" dirty="0" smtClean="0"/>
              <a:t>	double </a:t>
            </a:r>
            <a:r>
              <a:rPr lang="en-CA" dirty="0"/>
              <a:t>stranded</a:t>
            </a:r>
            <a:r>
              <a:rPr lang="en-CA" dirty="0" smtClean="0"/>
              <a:t>)</a:t>
            </a:r>
          </a:p>
          <a:p>
            <a:r>
              <a:rPr lang="en-CA" dirty="0" smtClean="0"/>
              <a:t>After is cell division</a:t>
            </a:r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0338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Everybody needs to sign up for a question to obtain a mark for term 1!!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 Up for Answers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Part 1 Matching </a:t>
            </a:r>
            <a:r>
              <a:rPr lang="en-US" dirty="0" smtClean="0"/>
              <a:t>____</a:t>
            </a:r>
            <a:r>
              <a:rPr lang="en-US" dirty="0" err="1" smtClean="0"/>
              <a:t>shuang</a:t>
            </a:r>
            <a:r>
              <a:rPr lang="en-US" dirty="0" smtClean="0"/>
              <a:t>________</a:t>
            </a:r>
          </a:p>
          <a:p>
            <a:r>
              <a:rPr lang="en-US" dirty="0" smtClean="0"/>
              <a:t>Part </a:t>
            </a:r>
            <a:r>
              <a:rPr lang="en-US" dirty="0"/>
              <a:t>2 Chart </a:t>
            </a:r>
            <a:r>
              <a:rPr lang="en-US" dirty="0" smtClean="0"/>
              <a:t>________ </a:t>
            </a:r>
          </a:p>
          <a:p>
            <a:r>
              <a:rPr lang="en-US" dirty="0" smtClean="0"/>
              <a:t>Part </a:t>
            </a:r>
            <a:r>
              <a:rPr lang="en-US" dirty="0"/>
              <a:t>3 #1,2 </a:t>
            </a:r>
            <a:r>
              <a:rPr lang="en-US" dirty="0" smtClean="0"/>
              <a:t>________________</a:t>
            </a:r>
            <a:endParaRPr lang="en-US" dirty="0"/>
          </a:p>
          <a:p>
            <a:r>
              <a:rPr lang="en-US" dirty="0"/>
              <a:t>Part 3 #3,4,5 </a:t>
            </a:r>
            <a:r>
              <a:rPr lang="en-US" dirty="0" smtClean="0"/>
              <a:t>_____________  </a:t>
            </a:r>
          </a:p>
          <a:p>
            <a:r>
              <a:rPr lang="en-US" dirty="0" smtClean="0"/>
              <a:t>Part </a:t>
            </a:r>
            <a:r>
              <a:rPr lang="en-US" dirty="0"/>
              <a:t>3 #6,7 </a:t>
            </a:r>
            <a:r>
              <a:rPr lang="en-US" dirty="0" smtClean="0"/>
              <a:t>_______________  </a:t>
            </a:r>
          </a:p>
          <a:p>
            <a:r>
              <a:rPr lang="en-US" dirty="0" smtClean="0"/>
              <a:t>Part </a:t>
            </a:r>
            <a:r>
              <a:rPr lang="en-US" dirty="0"/>
              <a:t>3 #8,9 </a:t>
            </a:r>
            <a:r>
              <a:rPr lang="en-US" dirty="0" smtClean="0"/>
              <a:t>______________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Today</a:t>
            </a:r>
          </a:p>
          <a:p>
            <a:pPr marL="0" indent="0">
              <a:buNone/>
            </a:pPr>
            <a:r>
              <a:rPr lang="en-US" dirty="0" smtClean="0"/>
              <a:t>*Complete Review: Stages of Cell Cycle</a:t>
            </a:r>
          </a:p>
          <a:p>
            <a:pPr marL="0" indent="0">
              <a:buNone/>
            </a:pPr>
            <a:r>
              <a:rPr lang="en-US" dirty="0" smtClean="0"/>
              <a:t>*Sign Up for Answers</a:t>
            </a:r>
          </a:p>
          <a:p>
            <a:pPr marL="0" indent="0">
              <a:buNone/>
            </a:pPr>
            <a:r>
              <a:rPr lang="en-US" dirty="0" smtClean="0"/>
              <a:t>*Complete green station review sheets</a:t>
            </a:r>
          </a:p>
          <a:p>
            <a:pPr marL="0" indent="0">
              <a:buNone/>
            </a:pPr>
            <a:r>
              <a:rPr lang="en-US" b="1" u="sng" dirty="0" smtClean="0"/>
              <a:t>Tuesday</a:t>
            </a:r>
          </a:p>
          <a:p>
            <a:pPr marL="0" indent="0">
              <a:buNone/>
            </a:pPr>
            <a:r>
              <a:rPr lang="en-US" dirty="0" smtClean="0"/>
              <a:t>*Unit Concept Map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Gallery Activities – share projects</a:t>
            </a:r>
          </a:p>
          <a:p>
            <a:pPr marL="0" indent="0">
              <a:buNone/>
            </a:pPr>
            <a:r>
              <a:rPr lang="en-US" b="1" u="sng" dirty="0" smtClean="0"/>
              <a:t>Wednesday</a:t>
            </a:r>
          </a:p>
          <a:p>
            <a:pPr marL="0" indent="0">
              <a:buNone/>
            </a:pPr>
            <a:r>
              <a:rPr lang="en-US" dirty="0" smtClean="0"/>
              <a:t>Genotypes &amp; Phenotypes</a:t>
            </a:r>
          </a:p>
          <a:p>
            <a:pPr marL="0" indent="0">
              <a:buNone/>
            </a:pPr>
            <a:r>
              <a:rPr lang="en-US" b="1" u="sng" dirty="0" smtClean="0"/>
              <a:t>Thursday</a:t>
            </a:r>
            <a:r>
              <a:rPr lang="en-US" dirty="0" smtClean="0"/>
              <a:t> , period 3</a:t>
            </a:r>
          </a:p>
          <a:p>
            <a:pPr marL="0" indent="0">
              <a:buNone/>
            </a:pPr>
            <a:r>
              <a:rPr lang="en-US" dirty="0" err="1" smtClean="0"/>
              <a:t>Mr</a:t>
            </a:r>
            <a:r>
              <a:rPr lang="en-US" dirty="0" smtClean="0"/>
              <a:t> Mathewson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Friday, period 2</a:t>
            </a:r>
          </a:p>
          <a:p>
            <a:pPr marL="0" indent="0">
              <a:buNone/>
            </a:pPr>
            <a:r>
              <a:rPr lang="en-US" dirty="0" smtClean="0"/>
              <a:t>Last class before the test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Monday  – no school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Tuesday – no Science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Wednesday  - TEST (period 6,7)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When done the test: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Overdues</a:t>
            </a:r>
            <a:r>
              <a:rPr lang="en-US" dirty="0"/>
              <a:t> – DNA extraction lab (</a:t>
            </a:r>
            <a:r>
              <a:rPr lang="en-US" dirty="0" err="1"/>
              <a:t>prelab</a:t>
            </a:r>
            <a:r>
              <a:rPr lang="en-US" dirty="0"/>
              <a:t> and the actual extraction of the DNA)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627684" y="4286338"/>
              <a:ext cx="18720" cy="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87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7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Today</a:t>
            </a:r>
          </a:p>
          <a:p>
            <a:pPr marL="0" indent="0">
              <a:buNone/>
            </a:pPr>
            <a:r>
              <a:rPr lang="en-US" dirty="0" smtClean="0"/>
              <a:t>*Graphs Analysis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Complete </a:t>
            </a:r>
            <a:r>
              <a:rPr lang="en-US" dirty="0"/>
              <a:t>green station review </a:t>
            </a:r>
            <a:r>
              <a:rPr lang="en-US" dirty="0" smtClean="0"/>
              <a:t>sheets</a:t>
            </a:r>
          </a:p>
          <a:p>
            <a:pPr marL="0" indent="0">
              <a:buNone/>
            </a:pPr>
            <a:r>
              <a:rPr lang="en-US" dirty="0" smtClean="0"/>
              <a:t>*Gallery Walk</a:t>
            </a:r>
          </a:p>
          <a:p>
            <a:pPr marL="0" indent="0">
              <a:buNone/>
            </a:pPr>
            <a:r>
              <a:rPr lang="en-US" dirty="0" smtClean="0"/>
              <a:t>*Unit Concept Map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Tuesday</a:t>
            </a:r>
          </a:p>
          <a:p>
            <a:pPr marL="0" indent="0">
              <a:buNone/>
            </a:pPr>
            <a:r>
              <a:rPr lang="en-US" dirty="0"/>
              <a:t>*Unit Concept Map</a:t>
            </a:r>
          </a:p>
          <a:p>
            <a:pPr marL="0" indent="0">
              <a:buNone/>
            </a:pPr>
            <a:r>
              <a:rPr lang="en-US" dirty="0"/>
              <a:t>*Gallery Activities – share projects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Overdues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Everybody needs to sign up for a question to obtain a mark for term 1!!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 Up for Answers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Part 1 Matching </a:t>
            </a:r>
            <a:r>
              <a:rPr lang="en-US" dirty="0" smtClean="0"/>
              <a:t>____</a:t>
            </a:r>
            <a:r>
              <a:rPr lang="en-US" dirty="0" err="1" smtClean="0"/>
              <a:t>Angeli</a:t>
            </a:r>
            <a:r>
              <a:rPr lang="en-US" dirty="0" smtClean="0"/>
              <a:t>________</a:t>
            </a:r>
          </a:p>
          <a:p>
            <a:r>
              <a:rPr lang="en-US" dirty="0" smtClean="0"/>
              <a:t>Part </a:t>
            </a:r>
            <a:r>
              <a:rPr lang="en-US" dirty="0"/>
              <a:t>2 Chart </a:t>
            </a:r>
            <a:r>
              <a:rPr lang="en-US" dirty="0" smtClean="0"/>
              <a:t>___Julia_____ </a:t>
            </a:r>
          </a:p>
          <a:p>
            <a:r>
              <a:rPr lang="en-US" dirty="0" smtClean="0"/>
              <a:t>Part </a:t>
            </a:r>
            <a:r>
              <a:rPr lang="en-US" dirty="0"/>
              <a:t>3 #1,2 </a:t>
            </a:r>
            <a:r>
              <a:rPr lang="en-US" dirty="0" smtClean="0"/>
              <a:t>______Kevin__________</a:t>
            </a:r>
            <a:endParaRPr lang="en-US" dirty="0"/>
          </a:p>
          <a:p>
            <a:r>
              <a:rPr lang="en-US" dirty="0"/>
              <a:t>Part 3 #3,4,5 </a:t>
            </a:r>
            <a:r>
              <a:rPr lang="en-US" dirty="0" smtClean="0"/>
              <a:t>__</a:t>
            </a:r>
            <a:r>
              <a:rPr lang="en-US" dirty="0" err="1" smtClean="0"/>
              <a:t>Aiah</a:t>
            </a:r>
            <a:r>
              <a:rPr lang="en-US" dirty="0" smtClean="0"/>
              <a:t>___________  </a:t>
            </a:r>
          </a:p>
          <a:p>
            <a:r>
              <a:rPr lang="en-US" dirty="0" smtClean="0"/>
              <a:t>Part </a:t>
            </a:r>
            <a:r>
              <a:rPr lang="en-US" dirty="0"/>
              <a:t>3 #6,7 </a:t>
            </a:r>
            <a:r>
              <a:rPr lang="en-US" dirty="0" smtClean="0"/>
              <a:t>_______</a:t>
            </a:r>
            <a:r>
              <a:rPr lang="en-US" u="sng" dirty="0" smtClean="0"/>
              <a:t>Daniel</a:t>
            </a:r>
            <a:r>
              <a:rPr lang="en-US" dirty="0" smtClean="0"/>
              <a:t>________  </a:t>
            </a:r>
          </a:p>
          <a:p>
            <a:r>
              <a:rPr lang="en-US" dirty="0" smtClean="0"/>
              <a:t>Part </a:t>
            </a:r>
            <a:r>
              <a:rPr lang="en-US" dirty="0"/>
              <a:t>3 #8,9 </a:t>
            </a:r>
            <a:r>
              <a:rPr lang="en-US" dirty="0" smtClean="0"/>
              <a:t>_____Christian_________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Mitosis Video &amp;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http://www.youtube.com/watch?v=-G-3BDlnK58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https://www.youtube.com/watch?v=C6hn3sA0ip0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smtClean="0"/>
              <a:t> </a:t>
            </a:r>
            <a:r>
              <a:rPr lang="en-US" sz="3200" dirty="0" smtClean="0"/>
              <a:t>What’s the Difference Between Body Cells And Sex Cells?</a:t>
            </a:r>
            <a:br>
              <a:rPr lang="en-US" sz="3200" dirty="0" smtClean="0"/>
            </a:br>
            <a:r>
              <a:rPr lang="en-US" sz="1600" dirty="0" smtClean="0"/>
              <a:t>Summarize What you have learned so far…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Cells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Sex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copy our cells by a process called mitosis</a:t>
            </a:r>
          </a:p>
          <a:p>
            <a:r>
              <a:rPr lang="en-US" dirty="0" smtClean="0"/>
              <a:t>Cut out and place these pictures on a piece of </a:t>
            </a:r>
            <a:r>
              <a:rPr lang="en-US" dirty="0" err="1" smtClean="0"/>
              <a:t>looseleaf</a:t>
            </a:r>
            <a:r>
              <a:rPr lang="en-US" dirty="0" smtClean="0"/>
              <a:t> in correct order.</a:t>
            </a:r>
          </a:p>
          <a:p>
            <a:r>
              <a:rPr lang="en-US" dirty="0"/>
              <a:t>L</a:t>
            </a:r>
            <a:r>
              <a:rPr lang="en-US" dirty="0" smtClean="0"/>
              <a:t>abel these pictures with the name of their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we had a cell with 4 chromosomes…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0200"/>
            <a:ext cx="6048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-166019" y="4719678"/>
              <a:ext cx="55800" cy="9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7899" y="4707798"/>
                <a:ext cx="7956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58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Plant &amp; 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0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 to Fill-in-the-Blanks</a:t>
            </a:r>
            <a:br>
              <a:rPr lang="en-US" dirty="0" smtClean="0"/>
            </a:br>
            <a:r>
              <a:rPr lang="en-US" dirty="0" smtClean="0"/>
              <a:t>“The Cell Cycle”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Reproduce cells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nterphase, chromatin, chromosome</a:t>
            </a:r>
          </a:p>
          <a:p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rophase, disappear, spindle fibers, double stranded chromosome (called centromere)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</a:t>
            </a:r>
            <a:r>
              <a:rPr lang="en-US" dirty="0" smtClean="0"/>
              <a:t>etaphase, line </a:t>
            </a:r>
            <a:r>
              <a:rPr lang="en-US" dirty="0" smtClean="0">
                <a:solidFill>
                  <a:srgbClr val="00B0F0"/>
                </a:solidFill>
              </a:rPr>
              <a:t>(middle)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naphase, contract, </a:t>
            </a:r>
            <a:r>
              <a:rPr lang="en-US" dirty="0" smtClean="0">
                <a:solidFill>
                  <a:srgbClr val="00B0F0"/>
                </a:solidFill>
              </a:rPr>
              <a:t>apart</a:t>
            </a:r>
            <a:r>
              <a:rPr lang="en-US" dirty="0" smtClean="0"/>
              <a:t>, opposite sides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T</a:t>
            </a:r>
            <a:r>
              <a:rPr lang="en-US" dirty="0" err="1" smtClean="0"/>
              <a:t>elophase</a:t>
            </a:r>
            <a:r>
              <a:rPr lang="en-US" dirty="0" smtClean="0"/>
              <a:t>, DNA, spindle fibers, nuclear membrane</a:t>
            </a:r>
            <a:r>
              <a:rPr lang="en-US" dirty="0"/>
              <a:t>, </a:t>
            </a:r>
            <a:r>
              <a:rPr lang="en-US" dirty="0" smtClean="0"/>
              <a:t>chromatin</a:t>
            </a:r>
          </a:p>
          <a:p>
            <a:pPr marL="457200" lvl="1" indent="0">
              <a:buNone/>
            </a:pPr>
            <a:r>
              <a:rPr lang="en-US" dirty="0" smtClean="0"/>
              <a:t>Cytoplasmic Division</a:t>
            </a:r>
          </a:p>
          <a:p>
            <a:pPr marL="457200" lvl="1" indent="0">
              <a:buNone/>
            </a:pPr>
            <a:r>
              <a:rPr lang="en-US" dirty="0" smtClean="0"/>
              <a:t>-sets of DNA (nuclei is also a great answer), cell membrane, cell plate</a:t>
            </a:r>
          </a:p>
          <a:p>
            <a:pPr marL="457200" lvl="1" indent="0">
              <a:buNone/>
            </a:pPr>
            <a:r>
              <a:rPr lang="en-US" dirty="0" smtClean="0"/>
              <a:t>Daughter cells (genetically identical), begins again</a:t>
            </a:r>
            <a:endParaRPr lang="en-US" dirty="0"/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6050044" y="4609258"/>
              <a:ext cx="972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6345244" y="4599898"/>
              <a:ext cx="0" cy="28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1282621" y="4440318"/>
              <a:ext cx="0" cy="28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3408364" y="1200778"/>
              <a:ext cx="3316320" cy="5911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6484" y="1188898"/>
                <a:ext cx="334008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/>
              <p14:cNvContentPartPr/>
              <p14:nvPr/>
            </p14:nvContentPartPr>
            <p14:xfrm>
              <a:off x="175564" y="4451938"/>
              <a:ext cx="9720" cy="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5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Interphase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Ink 63"/>
              <p14:cNvContentPartPr/>
              <p14:nvPr/>
            </p14:nvContentPartPr>
            <p14:xfrm>
              <a:off x="8599204" y="1329658"/>
              <a:ext cx="0" cy="1206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0" name="Ink 119"/>
              <p14:cNvContentPartPr/>
              <p14:nvPr/>
            </p14:nvContentPartPr>
            <p14:xfrm>
              <a:off x="1671724" y="3361858"/>
              <a:ext cx="0" cy="190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4553524" y="3823738"/>
              <a:ext cx="0" cy="972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5459284" y="4184098"/>
              <a:ext cx="0" cy="97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9" name="Ink 178"/>
              <p14:cNvContentPartPr/>
              <p14:nvPr/>
            </p14:nvContentPartPr>
            <p14:xfrm>
              <a:off x="4443004" y="3916258"/>
              <a:ext cx="8640" cy="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8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2" name="Ink 181"/>
              <p14:cNvContentPartPr/>
              <p14:nvPr/>
            </p14:nvContentPartPr>
            <p14:xfrm>
              <a:off x="4341124" y="3916258"/>
              <a:ext cx="28080" cy="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28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3" name="Ink 182"/>
              <p14:cNvContentPartPr/>
              <p14:nvPr/>
            </p14:nvContentPartPr>
            <p14:xfrm>
              <a:off x="4239604" y="3916258"/>
              <a:ext cx="92880" cy="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928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8" name="Ink 187"/>
              <p14:cNvContentPartPr/>
              <p14:nvPr/>
            </p14:nvContentPartPr>
            <p14:xfrm>
              <a:off x="4470724" y="4092298"/>
              <a:ext cx="28080" cy="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28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8" name="Ink 247"/>
              <p14:cNvContentPartPr/>
              <p14:nvPr/>
            </p14:nvContentPartPr>
            <p14:xfrm>
              <a:off x="4747564" y="4618258"/>
              <a:ext cx="0" cy="190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9" name="Ink 258"/>
              <p14:cNvContentPartPr/>
              <p14:nvPr/>
            </p14:nvContentPartPr>
            <p14:xfrm>
              <a:off x="3359764" y="2309578"/>
              <a:ext cx="2247120" cy="326124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47524" y="2297338"/>
                <a:ext cx="2271240" cy="32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1" name="Ink 270"/>
              <p14:cNvContentPartPr/>
              <p14:nvPr/>
            </p14:nvContentPartPr>
            <p14:xfrm>
              <a:off x="609724" y="3629698"/>
              <a:ext cx="3103920" cy="209736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484" y="3617458"/>
                <a:ext cx="3128040" cy="21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2" name="Ink 271"/>
              <p14:cNvContentPartPr/>
              <p14:nvPr/>
            </p14:nvContentPartPr>
            <p14:xfrm>
              <a:off x="2475244" y="3837418"/>
              <a:ext cx="1820160" cy="12564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63364" y="3825538"/>
                <a:ext cx="18439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4" name="Ink 273"/>
              <p14:cNvContentPartPr/>
              <p14:nvPr/>
            </p14:nvContentPartPr>
            <p14:xfrm>
              <a:off x="3214324" y="2420458"/>
              <a:ext cx="1147320" cy="134856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2444" y="2408218"/>
                <a:ext cx="117108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" name="Ink 275"/>
              <p14:cNvContentPartPr/>
              <p14:nvPr/>
            </p14:nvContentPartPr>
            <p14:xfrm>
              <a:off x="4609324" y="4294978"/>
              <a:ext cx="379080" cy="9057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7444" y="4283098"/>
                <a:ext cx="40284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8" name="Ink 277"/>
              <p14:cNvContentPartPr/>
              <p14:nvPr/>
            </p14:nvContentPartPr>
            <p14:xfrm>
              <a:off x="3389284" y="2512258"/>
              <a:ext cx="907200" cy="295632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77404" y="2500378"/>
                <a:ext cx="930960" cy="29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0" name="Ink 279"/>
              <p14:cNvContentPartPr/>
              <p14:nvPr/>
            </p14:nvContentPartPr>
            <p14:xfrm>
              <a:off x="4480084" y="2354938"/>
              <a:ext cx="1065240" cy="322452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67844" y="2343058"/>
                <a:ext cx="1089720" cy="32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8" name="Ink 297"/>
              <p14:cNvContentPartPr/>
              <p14:nvPr/>
            </p14:nvContentPartPr>
            <p14:xfrm>
              <a:off x="4416724" y="3953338"/>
              <a:ext cx="857880" cy="97020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04844" y="3941458"/>
                <a:ext cx="88164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9" name="Ink 298"/>
              <p14:cNvContentPartPr/>
              <p14:nvPr/>
            </p14:nvContentPartPr>
            <p14:xfrm>
              <a:off x="2826244" y="5080138"/>
              <a:ext cx="721080" cy="5580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14364" y="5068258"/>
                <a:ext cx="744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5" name="Ink 304"/>
              <p14:cNvContentPartPr/>
              <p14:nvPr/>
            </p14:nvContentPartPr>
            <p14:xfrm>
              <a:off x="7167484" y="3971698"/>
              <a:ext cx="0" cy="1872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0" y="0"/>
                <a:ext cx="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5" name="Ink 314"/>
              <p14:cNvContentPartPr/>
              <p14:nvPr/>
            </p14:nvContentPartPr>
            <p14:xfrm>
              <a:off x="4756564" y="4230538"/>
              <a:ext cx="156960" cy="2494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44684" y="4218658"/>
                <a:ext cx="181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6" name="Ink 315"/>
              <p14:cNvContentPartPr/>
              <p14:nvPr/>
            </p14:nvContentPartPr>
            <p14:xfrm>
              <a:off x="6244444" y="3823738"/>
              <a:ext cx="1569600" cy="14230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32204" y="3811858"/>
                <a:ext cx="159408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7" name="Ink 316"/>
              <p14:cNvContentPartPr/>
              <p14:nvPr/>
            </p14:nvContentPartPr>
            <p14:xfrm>
              <a:off x="4664044" y="4341058"/>
              <a:ext cx="381600" cy="14230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52164" y="4329178"/>
                <a:ext cx="40572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8" name="Ink 317"/>
              <p14:cNvContentPartPr/>
              <p14:nvPr/>
            </p14:nvContentPartPr>
            <p14:xfrm>
              <a:off x="5218444" y="4387138"/>
              <a:ext cx="812880" cy="4532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06564" y="4375258"/>
                <a:ext cx="837000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52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Prophase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299924" y="3307138"/>
              <a:ext cx="9720" cy="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5505004" y="1976578"/>
              <a:ext cx="9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9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Ink 134"/>
              <p14:cNvContentPartPr/>
              <p14:nvPr/>
            </p14:nvContentPartPr>
            <p14:xfrm>
              <a:off x="4101004" y="4572178"/>
              <a:ext cx="397800" cy="11455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9124" y="4560298"/>
                <a:ext cx="42156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6" name="Ink 195"/>
              <p14:cNvContentPartPr/>
              <p14:nvPr/>
            </p14:nvContentPartPr>
            <p14:xfrm>
              <a:off x="3288124" y="1865698"/>
              <a:ext cx="1062720" cy="85032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6244" y="1853818"/>
                <a:ext cx="108648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1" name="Ink 230"/>
              <p14:cNvContentPartPr/>
              <p14:nvPr/>
            </p14:nvContentPartPr>
            <p14:xfrm>
              <a:off x="1930564" y="5837938"/>
              <a:ext cx="1163520" cy="55368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8684" y="5826058"/>
                <a:ext cx="118764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5310964" y="1256218"/>
              <a:ext cx="3427200" cy="132588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9084" y="1244338"/>
                <a:ext cx="3450960" cy="13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" name="Ink 236"/>
              <p14:cNvContentPartPr/>
              <p14:nvPr/>
            </p14:nvContentPartPr>
            <p14:xfrm>
              <a:off x="2207764" y="1653658"/>
              <a:ext cx="2512080" cy="223524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5884" y="1641778"/>
                <a:ext cx="2536200" cy="22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8" name="Ink 237"/>
              <p14:cNvContentPartPr/>
              <p14:nvPr/>
            </p14:nvContentPartPr>
            <p14:xfrm>
              <a:off x="7084324" y="4692058"/>
              <a:ext cx="37440" cy="972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72444" y="4680178"/>
                <a:ext cx="61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9" name="Ink 238"/>
              <p14:cNvContentPartPr/>
              <p14:nvPr/>
            </p14:nvContentPartPr>
            <p14:xfrm>
              <a:off x="202924" y="5098498"/>
              <a:ext cx="1922040" cy="7210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044" y="5086618"/>
                <a:ext cx="19458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3" name="Ink 242"/>
              <p14:cNvContentPartPr/>
              <p14:nvPr/>
            </p14:nvContentPartPr>
            <p14:xfrm>
              <a:off x="5329324" y="2881978"/>
              <a:ext cx="1090440" cy="195840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7444" y="2870098"/>
                <a:ext cx="1114200" cy="19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8" name="Ink 247"/>
              <p14:cNvContentPartPr/>
              <p14:nvPr/>
            </p14:nvContentPartPr>
            <p14:xfrm>
              <a:off x="1034524" y="1210138"/>
              <a:ext cx="7232040" cy="49132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2644" y="1197898"/>
                <a:ext cx="7256160" cy="49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9" name="Ink 248"/>
              <p14:cNvContentPartPr/>
              <p14:nvPr/>
            </p14:nvContentPartPr>
            <p14:xfrm>
              <a:off x="1854604" y="3853258"/>
              <a:ext cx="2532960" cy="4903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42724" y="3841018"/>
                <a:ext cx="255672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2" name="Ink 251"/>
              <p14:cNvContentPartPr/>
              <p14:nvPr/>
            </p14:nvContentPartPr>
            <p14:xfrm>
              <a:off x="4257964" y="3186538"/>
              <a:ext cx="1625400" cy="287352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46084" y="3174658"/>
                <a:ext cx="1649520" cy="28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3" name="Ink 252"/>
              <p14:cNvContentPartPr/>
              <p14:nvPr/>
            </p14:nvContentPartPr>
            <p14:xfrm>
              <a:off x="7020244" y="3196258"/>
              <a:ext cx="886680" cy="202284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08004" y="3184018"/>
                <a:ext cx="910800" cy="20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4" name="Ink 253"/>
              <p14:cNvContentPartPr/>
              <p14:nvPr/>
            </p14:nvContentPartPr>
            <p14:xfrm>
              <a:off x="7296724" y="2955778"/>
              <a:ext cx="831240" cy="93312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84844" y="2943898"/>
                <a:ext cx="85536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588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4" y="260648"/>
            <a:ext cx="8229600" cy="1143000"/>
          </a:xfrm>
        </p:spPr>
        <p:txBody>
          <a:bodyPr/>
          <a:lstStyle/>
          <a:p>
            <a:r>
              <a:rPr lang="en-US" dirty="0" smtClean="0"/>
              <a:t>Diagram of Metaphase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Ink 55"/>
              <p14:cNvContentPartPr/>
              <p14:nvPr/>
            </p14:nvContentPartPr>
            <p14:xfrm>
              <a:off x="2232604" y="1262338"/>
              <a:ext cx="5147640" cy="5491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0724" y="1250458"/>
                <a:ext cx="5171400" cy="55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3066364" y="1238218"/>
              <a:ext cx="1478520" cy="5430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484" y="1225978"/>
                <a:ext cx="1502280" cy="54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4047004" y="1422898"/>
              <a:ext cx="894960" cy="50709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5124" y="1410658"/>
                <a:ext cx="918720" cy="50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5107924" y="1570138"/>
              <a:ext cx="815400" cy="51451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6044" y="1558258"/>
                <a:ext cx="839160" cy="51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5310964" y="1448098"/>
              <a:ext cx="1270800" cy="53503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9084" y="1436218"/>
                <a:ext cx="1294560" cy="53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3223684" y="3749938"/>
              <a:ext cx="462600" cy="5371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1804" y="3738058"/>
                <a:ext cx="48636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/>
              <p14:cNvContentPartPr/>
              <p14:nvPr/>
            </p14:nvContentPartPr>
            <p14:xfrm>
              <a:off x="3260404" y="3581458"/>
              <a:ext cx="628560" cy="234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8524" y="3569218"/>
                <a:ext cx="652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5" name="Ink 74"/>
              <p14:cNvContentPartPr/>
              <p14:nvPr/>
            </p14:nvContentPartPr>
            <p14:xfrm>
              <a:off x="2327644" y="3574618"/>
              <a:ext cx="812520" cy="1944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5764" y="3562738"/>
                <a:ext cx="836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/>
              <p14:cNvContentPartPr/>
              <p14:nvPr/>
            </p14:nvContentPartPr>
            <p14:xfrm>
              <a:off x="2513044" y="3759298"/>
              <a:ext cx="609120" cy="3150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0804" y="3747418"/>
                <a:ext cx="6332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/>
              <p14:cNvContentPartPr/>
              <p14:nvPr/>
            </p14:nvContentPartPr>
            <p14:xfrm>
              <a:off x="4165804" y="3537898"/>
              <a:ext cx="619200" cy="1659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3924" y="3526018"/>
                <a:ext cx="642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/>
              <p14:cNvContentPartPr/>
              <p14:nvPr/>
            </p14:nvContentPartPr>
            <p14:xfrm>
              <a:off x="4147804" y="3741298"/>
              <a:ext cx="407880" cy="240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35564" y="3729058"/>
                <a:ext cx="432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5" name="Ink 84"/>
              <p14:cNvContentPartPr/>
              <p14:nvPr/>
            </p14:nvContentPartPr>
            <p14:xfrm>
              <a:off x="4045564" y="3650578"/>
              <a:ext cx="138960" cy="1551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3684" y="3638698"/>
                <a:ext cx="162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/>
              <p14:cNvContentPartPr/>
              <p14:nvPr/>
            </p14:nvContentPartPr>
            <p14:xfrm>
              <a:off x="3029644" y="3722218"/>
              <a:ext cx="205560" cy="1958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7404" y="3710338"/>
                <a:ext cx="229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/>
              <p14:cNvContentPartPr/>
              <p14:nvPr/>
            </p14:nvContentPartPr>
            <p14:xfrm>
              <a:off x="3666484" y="3518458"/>
              <a:ext cx="434880" cy="3103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4244" y="3506578"/>
                <a:ext cx="4590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/>
              <p14:cNvContentPartPr/>
              <p14:nvPr/>
            </p14:nvContentPartPr>
            <p14:xfrm>
              <a:off x="3685924" y="3703498"/>
              <a:ext cx="470880" cy="2509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73684" y="3691618"/>
                <a:ext cx="4950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3"/>
              <p14:cNvContentPartPr/>
              <p14:nvPr/>
            </p14:nvContentPartPr>
            <p14:xfrm>
              <a:off x="4866724" y="3627898"/>
              <a:ext cx="721800" cy="252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54844" y="3615658"/>
                <a:ext cx="745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Ink 94"/>
              <p14:cNvContentPartPr/>
              <p14:nvPr/>
            </p14:nvContentPartPr>
            <p14:xfrm>
              <a:off x="5577004" y="3583978"/>
              <a:ext cx="160920" cy="1598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64764" y="3571738"/>
                <a:ext cx="185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" name="Ink 95"/>
              <p14:cNvContentPartPr/>
              <p14:nvPr/>
            </p14:nvContentPartPr>
            <p14:xfrm>
              <a:off x="4904524" y="3432778"/>
              <a:ext cx="693360" cy="1699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92644" y="3420898"/>
                <a:ext cx="717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8" name="Ink 97"/>
              <p14:cNvContentPartPr/>
              <p14:nvPr/>
            </p14:nvContentPartPr>
            <p14:xfrm>
              <a:off x="4646404" y="6114418"/>
              <a:ext cx="248760" cy="5932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34164" y="6102178"/>
                <a:ext cx="2732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1" name="Ink 100"/>
              <p14:cNvContentPartPr/>
              <p14:nvPr/>
            </p14:nvContentPartPr>
            <p14:xfrm>
              <a:off x="4803004" y="6012898"/>
              <a:ext cx="370080" cy="6562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1124" y="6001018"/>
                <a:ext cx="39384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" name="Ink 102"/>
              <p14:cNvContentPartPr/>
              <p14:nvPr/>
            </p14:nvContentPartPr>
            <p14:xfrm>
              <a:off x="4430404" y="1348378"/>
              <a:ext cx="576000" cy="5641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18524" y="1336498"/>
                <a:ext cx="59976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" name="Ink 103"/>
              <p14:cNvContentPartPr/>
              <p14:nvPr/>
            </p14:nvContentPartPr>
            <p14:xfrm>
              <a:off x="4784284" y="1413178"/>
              <a:ext cx="46800" cy="2959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2044" y="1401298"/>
                <a:ext cx="709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/>
              <p14:cNvContentPartPr/>
              <p14:nvPr/>
            </p14:nvContentPartPr>
            <p14:xfrm>
              <a:off x="3500884" y="1274578"/>
              <a:ext cx="757440" cy="4438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9004" y="1262698"/>
                <a:ext cx="7812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0" name="Ink 109"/>
              <p14:cNvContentPartPr/>
              <p14:nvPr/>
            </p14:nvContentPartPr>
            <p14:xfrm>
              <a:off x="4156804" y="1274578"/>
              <a:ext cx="471240" cy="7210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44564" y="1262698"/>
                <a:ext cx="49536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1" name="Ink 110"/>
              <p14:cNvContentPartPr/>
              <p14:nvPr/>
            </p14:nvContentPartPr>
            <p14:xfrm>
              <a:off x="5098924" y="1533418"/>
              <a:ext cx="91800" cy="7207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86684" y="1521538"/>
                <a:ext cx="11628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" name="Ink 112"/>
              <p14:cNvContentPartPr/>
              <p14:nvPr/>
            </p14:nvContentPartPr>
            <p14:xfrm>
              <a:off x="5236804" y="1449898"/>
              <a:ext cx="628200" cy="7675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4924" y="1438018"/>
                <a:ext cx="65232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6" name="Ink 115"/>
              <p14:cNvContentPartPr/>
              <p14:nvPr/>
            </p14:nvContentPartPr>
            <p14:xfrm>
              <a:off x="4054924" y="5791858"/>
              <a:ext cx="342000" cy="5356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3044" y="5779618"/>
                <a:ext cx="3657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7" name="Ink 116"/>
              <p14:cNvContentPartPr/>
              <p14:nvPr/>
            </p14:nvContentPartPr>
            <p14:xfrm>
              <a:off x="4562884" y="6401338"/>
              <a:ext cx="360" cy="3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51004" y="638945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/>
              <p14:cNvContentPartPr/>
              <p14:nvPr/>
            </p14:nvContentPartPr>
            <p14:xfrm>
              <a:off x="3149884" y="5828218"/>
              <a:ext cx="1339560" cy="7300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38004" y="5816338"/>
                <a:ext cx="136332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4" name="Ink 123"/>
              <p14:cNvContentPartPr/>
              <p14:nvPr/>
            </p14:nvContentPartPr>
            <p14:xfrm>
              <a:off x="4821724" y="5846938"/>
              <a:ext cx="581760" cy="7484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09844" y="5835058"/>
                <a:ext cx="6055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5" name="Ink 124"/>
              <p14:cNvContentPartPr/>
              <p14:nvPr/>
            </p14:nvContentPartPr>
            <p14:xfrm>
              <a:off x="5671324" y="5708338"/>
              <a:ext cx="379080" cy="8312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59444" y="5696458"/>
                <a:ext cx="4028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6" name="Ink 125"/>
              <p14:cNvContentPartPr/>
              <p14:nvPr/>
            </p14:nvContentPartPr>
            <p14:xfrm>
              <a:off x="6114484" y="5357338"/>
              <a:ext cx="813240" cy="11458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02604" y="5345458"/>
                <a:ext cx="83700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9" name="Ink 128"/>
              <p14:cNvContentPartPr/>
              <p14:nvPr/>
            </p14:nvContentPartPr>
            <p14:xfrm>
              <a:off x="5643604" y="3307138"/>
              <a:ext cx="582840" cy="4528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31724" y="3294898"/>
                <a:ext cx="60660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0" name="Ink 129"/>
              <p14:cNvContentPartPr/>
              <p14:nvPr/>
            </p14:nvContentPartPr>
            <p14:xfrm>
              <a:off x="5689684" y="3370138"/>
              <a:ext cx="489600" cy="1958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77804" y="3358258"/>
                <a:ext cx="513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3" name="Ink 132"/>
              <p14:cNvContentPartPr/>
              <p14:nvPr/>
            </p14:nvContentPartPr>
            <p14:xfrm>
              <a:off x="6285124" y="3434218"/>
              <a:ext cx="182160" cy="1497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73244" y="3422338"/>
                <a:ext cx="205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6" name="Ink 135"/>
              <p14:cNvContentPartPr/>
              <p14:nvPr/>
            </p14:nvContentPartPr>
            <p14:xfrm>
              <a:off x="6428764" y="3349978"/>
              <a:ext cx="619920" cy="1861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16884" y="3338098"/>
                <a:ext cx="643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/>
              <p14:cNvContentPartPr/>
              <p14:nvPr/>
            </p14:nvContentPartPr>
            <p14:xfrm>
              <a:off x="6354604" y="3519178"/>
              <a:ext cx="584640" cy="1962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42724" y="3507298"/>
                <a:ext cx="608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8" name="Ink 137"/>
              <p14:cNvContentPartPr/>
              <p14:nvPr/>
            </p14:nvContentPartPr>
            <p14:xfrm>
              <a:off x="5727124" y="3519178"/>
              <a:ext cx="563400" cy="2815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4884" y="3507298"/>
                <a:ext cx="5875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4" name="Ink 143"/>
              <p14:cNvContentPartPr/>
              <p14:nvPr/>
            </p14:nvContentPartPr>
            <p14:xfrm>
              <a:off x="5061484" y="1431898"/>
              <a:ext cx="2540520" cy="5266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49604" y="1420018"/>
                <a:ext cx="256428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3" name="Ink 162"/>
              <p14:cNvContentPartPr/>
              <p14:nvPr/>
            </p14:nvContentPartPr>
            <p14:xfrm>
              <a:off x="7585444" y="1892698"/>
              <a:ext cx="1559160" cy="51084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73564" y="1880818"/>
                <a:ext cx="15829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0" name="Ink 169"/>
              <p14:cNvContentPartPr/>
              <p14:nvPr/>
            </p14:nvContentPartPr>
            <p14:xfrm>
              <a:off x="5680324" y="1607218"/>
              <a:ext cx="619200" cy="7207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8444" y="1595338"/>
                <a:ext cx="64296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1" name="Ink 170"/>
              <p14:cNvContentPartPr/>
              <p14:nvPr/>
            </p14:nvContentPartPr>
            <p14:xfrm>
              <a:off x="6752044" y="3390298"/>
              <a:ext cx="1238040" cy="3510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40164" y="3378058"/>
                <a:ext cx="1261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2" name="Ink 181"/>
              <p14:cNvContentPartPr/>
              <p14:nvPr/>
            </p14:nvContentPartPr>
            <p14:xfrm>
              <a:off x="7749244" y="3195898"/>
              <a:ext cx="1441440" cy="12009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37364" y="3184018"/>
                <a:ext cx="146520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3" name="Ink 182"/>
              <p14:cNvContentPartPr/>
              <p14:nvPr/>
            </p14:nvContentPartPr>
            <p14:xfrm>
              <a:off x="8026804" y="3925258"/>
              <a:ext cx="0" cy="1008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0" y="0"/>
                <a:ext cx="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8" name="Ink 187"/>
              <p14:cNvContentPartPr/>
              <p14:nvPr/>
            </p14:nvContentPartPr>
            <p14:xfrm>
              <a:off x="6049684" y="3009418"/>
              <a:ext cx="434160" cy="4568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37444" y="2997178"/>
                <a:ext cx="4586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9" name="Ink 188"/>
              <p14:cNvContentPartPr/>
              <p14:nvPr/>
            </p14:nvContentPartPr>
            <p14:xfrm>
              <a:off x="6363964" y="3491458"/>
              <a:ext cx="1930680" cy="19400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352084" y="3479578"/>
                <a:ext cx="195444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9" name="Ink 198"/>
              <p14:cNvContentPartPr/>
              <p14:nvPr/>
            </p14:nvContentPartPr>
            <p14:xfrm>
              <a:off x="7368004" y="4794298"/>
              <a:ext cx="1730160" cy="11908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55764" y="4782058"/>
                <a:ext cx="1754280" cy="12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Anaphase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5541724" y="3352858"/>
              <a:ext cx="360" cy="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844" y="334097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3620764" y="5735698"/>
              <a:ext cx="360" cy="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8884" y="572381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0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</a:t>
            </a:r>
            <a:r>
              <a:rPr lang="en-US" dirty="0" err="1" smtClean="0"/>
              <a:t>Telophase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659924" y="1921138"/>
              <a:ext cx="147960" cy="831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8044" y="1909258"/>
                <a:ext cx="17208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2426284" y="1902778"/>
              <a:ext cx="317520" cy="102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4404" y="1890898"/>
                <a:ext cx="3412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2963044" y="1875418"/>
              <a:ext cx="362520" cy="858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1164" y="1863538"/>
                <a:ext cx="38628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3066724" y="1828978"/>
              <a:ext cx="416160" cy="7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4844" y="1817098"/>
                <a:ext cx="43992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103444" y="1496338"/>
              <a:ext cx="1072080" cy="175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1564" y="1484458"/>
                <a:ext cx="1095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3103444" y="1736458"/>
              <a:ext cx="730080" cy="351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1564" y="1724578"/>
                <a:ext cx="753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2429164" y="2761738"/>
              <a:ext cx="212760" cy="600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7284" y="2749858"/>
                <a:ext cx="2365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/>
              <p14:cNvContentPartPr/>
              <p14:nvPr/>
            </p14:nvContentPartPr>
            <p14:xfrm>
              <a:off x="2222884" y="1228498"/>
              <a:ext cx="2813760" cy="26697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10644" y="1216618"/>
                <a:ext cx="2838240" cy="26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/>
              <p14:cNvContentPartPr/>
              <p14:nvPr/>
            </p14:nvContentPartPr>
            <p14:xfrm>
              <a:off x="3657844" y="4590898"/>
              <a:ext cx="138960" cy="720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5604" y="4579018"/>
                <a:ext cx="16308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" name="Ink 89"/>
              <p14:cNvContentPartPr/>
              <p14:nvPr/>
            </p14:nvContentPartPr>
            <p14:xfrm>
              <a:off x="4368844" y="3112738"/>
              <a:ext cx="960840" cy="8316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56964" y="3100858"/>
                <a:ext cx="98460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1"/>
              <p14:cNvContentPartPr/>
              <p14:nvPr/>
            </p14:nvContentPartPr>
            <p14:xfrm>
              <a:off x="4913524" y="2549338"/>
              <a:ext cx="924120" cy="8128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1644" y="2537458"/>
                <a:ext cx="94788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Ink 92"/>
              <p14:cNvContentPartPr/>
              <p14:nvPr/>
            </p14:nvContentPartPr>
            <p14:xfrm>
              <a:off x="3703924" y="4840018"/>
              <a:ext cx="323640" cy="711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2044" y="4828138"/>
                <a:ext cx="34740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5"/>
              <p14:cNvContentPartPr/>
              <p14:nvPr/>
            </p14:nvContentPartPr>
            <p14:xfrm>
              <a:off x="3999484" y="2493178"/>
              <a:ext cx="2835720" cy="31971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7604" y="2481298"/>
                <a:ext cx="2859480" cy="32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/>
              <p14:cNvContentPartPr/>
              <p14:nvPr/>
            </p14:nvContentPartPr>
            <p14:xfrm>
              <a:off x="6031324" y="4617538"/>
              <a:ext cx="259200" cy="371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19444" y="4605658"/>
                <a:ext cx="282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7" name="Ink 106"/>
              <p14:cNvContentPartPr/>
              <p14:nvPr/>
            </p14:nvContentPartPr>
            <p14:xfrm>
              <a:off x="2585764" y="1514338"/>
              <a:ext cx="2127240" cy="16182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73884" y="1502458"/>
                <a:ext cx="2151360" cy="16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8" name="Ink 107"/>
              <p14:cNvContentPartPr/>
              <p14:nvPr/>
            </p14:nvContentPartPr>
            <p14:xfrm>
              <a:off x="4543444" y="2835538"/>
              <a:ext cx="1805400" cy="25430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1564" y="2823658"/>
                <a:ext cx="1829520" cy="25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/>
              <p14:cNvContentPartPr/>
              <p14:nvPr/>
            </p14:nvContentPartPr>
            <p14:xfrm>
              <a:off x="5726764" y="3620698"/>
              <a:ext cx="325440" cy="9885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14884" y="3608818"/>
                <a:ext cx="3492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/>
              <p14:cNvContentPartPr/>
              <p14:nvPr/>
            </p14:nvContentPartPr>
            <p14:xfrm>
              <a:off x="5846644" y="3260698"/>
              <a:ext cx="313920" cy="13118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34764" y="3248458"/>
                <a:ext cx="33804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6" name="Ink 115"/>
              <p14:cNvContentPartPr/>
              <p14:nvPr/>
            </p14:nvContentPartPr>
            <p14:xfrm>
              <a:off x="5135644" y="3953338"/>
              <a:ext cx="748080" cy="10533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23764" y="3941458"/>
                <a:ext cx="77184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7" name="Ink 116"/>
              <p14:cNvContentPartPr/>
              <p14:nvPr/>
            </p14:nvContentPartPr>
            <p14:xfrm>
              <a:off x="5320324" y="3768658"/>
              <a:ext cx="591480" cy="9702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08444" y="3756778"/>
                <a:ext cx="61524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/>
              <p14:cNvContentPartPr/>
              <p14:nvPr/>
            </p14:nvContentPartPr>
            <p14:xfrm>
              <a:off x="3722284" y="3963058"/>
              <a:ext cx="591840" cy="7387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0404" y="3950818"/>
                <a:ext cx="61560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Ink 121"/>
              <p14:cNvContentPartPr/>
              <p14:nvPr/>
            </p14:nvContentPartPr>
            <p14:xfrm>
              <a:off x="5006044" y="4544458"/>
              <a:ext cx="702360" cy="2307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4164" y="4532578"/>
                <a:ext cx="7261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5" name="Ink 124"/>
              <p14:cNvContentPartPr/>
              <p14:nvPr/>
            </p14:nvContentPartPr>
            <p14:xfrm>
              <a:off x="3648844" y="4147378"/>
              <a:ext cx="434160" cy="7484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36604" y="4135498"/>
                <a:ext cx="45828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6" name="Ink 125"/>
              <p14:cNvContentPartPr/>
              <p14:nvPr/>
            </p14:nvContentPartPr>
            <p14:xfrm>
              <a:off x="4618684" y="4526458"/>
              <a:ext cx="387720" cy="6195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06444" y="4514218"/>
                <a:ext cx="4118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8" name="Ink 127"/>
              <p14:cNvContentPartPr/>
              <p14:nvPr/>
            </p14:nvContentPartPr>
            <p14:xfrm>
              <a:off x="1832644" y="1070458"/>
              <a:ext cx="5256720" cy="45640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20764" y="1058578"/>
                <a:ext cx="5280480" cy="45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1" name="Ink 130"/>
              <p14:cNvContentPartPr/>
              <p14:nvPr/>
            </p14:nvContentPartPr>
            <p14:xfrm>
              <a:off x="3190204" y="4350418"/>
              <a:ext cx="15480" cy="190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78324" y="4338538"/>
                <a:ext cx="39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4" name="Ink 133"/>
              <p14:cNvContentPartPr/>
              <p14:nvPr/>
            </p14:nvContentPartPr>
            <p14:xfrm>
              <a:off x="4341124" y="2097178"/>
              <a:ext cx="1386000" cy="19306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29244" y="2085298"/>
                <a:ext cx="1409760" cy="19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5" name="Ink 134"/>
              <p14:cNvContentPartPr/>
              <p14:nvPr/>
            </p14:nvContentPartPr>
            <p14:xfrm>
              <a:off x="5569804" y="2492818"/>
              <a:ext cx="351360" cy="108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57924" y="2480938"/>
                <a:ext cx="375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6" name="Ink 135"/>
              <p14:cNvContentPartPr/>
              <p14:nvPr/>
            </p14:nvContentPartPr>
            <p14:xfrm>
              <a:off x="5569804" y="2493898"/>
              <a:ext cx="194400" cy="831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57924" y="2482018"/>
                <a:ext cx="218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8" name="Ink 137"/>
              <p14:cNvContentPartPr/>
              <p14:nvPr/>
            </p14:nvContentPartPr>
            <p14:xfrm>
              <a:off x="4867804" y="4854778"/>
              <a:ext cx="803880" cy="410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55924" y="4842538"/>
                <a:ext cx="827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8" name="Ink 147"/>
              <p14:cNvContentPartPr/>
              <p14:nvPr/>
            </p14:nvContentPartPr>
            <p14:xfrm>
              <a:off x="1219924" y="3630418"/>
              <a:ext cx="1394280" cy="74808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07684" y="3618178"/>
                <a:ext cx="14184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9" name="Ink 148"/>
              <p14:cNvContentPartPr/>
              <p14:nvPr/>
            </p14:nvContentPartPr>
            <p14:xfrm>
              <a:off x="2272204" y="1810258"/>
              <a:ext cx="333000" cy="6379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60324" y="1798378"/>
                <a:ext cx="35676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7" name="Ink 156"/>
              <p14:cNvContentPartPr/>
              <p14:nvPr/>
            </p14:nvContentPartPr>
            <p14:xfrm>
              <a:off x="619444" y="4304338"/>
              <a:ext cx="3241800" cy="10533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7204" y="4292458"/>
                <a:ext cx="326592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6" name="Ink 165"/>
              <p14:cNvContentPartPr/>
              <p14:nvPr/>
            </p14:nvContentPartPr>
            <p14:xfrm>
              <a:off x="5348044" y="1653298"/>
              <a:ext cx="1219680" cy="19440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36164" y="1641418"/>
                <a:ext cx="1243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7" name="Ink 166"/>
              <p14:cNvContentPartPr/>
              <p14:nvPr/>
            </p14:nvContentPartPr>
            <p14:xfrm>
              <a:off x="6756364" y="1163698"/>
              <a:ext cx="2665080" cy="12754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44484" y="1151818"/>
                <a:ext cx="268884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0" name="Ink 169"/>
              <p14:cNvContentPartPr/>
              <p14:nvPr/>
            </p14:nvContentPartPr>
            <p14:xfrm>
              <a:off x="4701484" y="3195898"/>
              <a:ext cx="1193040" cy="9360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89604" y="3184018"/>
                <a:ext cx="1216800" cy="9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Cell Division in an Animal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Cell Division in a Plant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822228"/>
              </p:ext>
            </p:extLst>
          </p:nvPr>
        </p:nvGraphicFramePr>
        <p:xfrm>
          <a:off x="323527" y="692697"/>
          <a:ext cx="8568953" cy="6503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84"/>
                <a:gridCol w="5959610"/>
                <a:gridCol w="724817"/>
                <a:gridCol w="1465742"/>
              </a:tblGrid>
              <a:tr h="6508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d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  Nucleolus appears within each new nucleus.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 Prophase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c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 Centromeres divide.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 Metaphase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f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 Chromosomes become visible.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 Anaphase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   Spindle fibres begin to form.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D.  Telophase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d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   DNA replicates.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E.  Interphase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  Replicated strands move toward opposite poles.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F.  Cytokinesis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b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   Chromosomes form a line across the middle of the cell.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d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   Nuclear membrane forms around each set of chromosomes.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f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   Cell grows.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  Centrioles move to opposite ends of the cell.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d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  Chromosomes separate and move toward poles of the cell.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  Nuclear membrane disappears.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f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  Cell membrane pinches together and the cytoplasm divides.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f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  Daughter cells form.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e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  It makes up most of a cell’s life. 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b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 Chromosomes line up at the equator of the cell.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922045" y="1350169"/>
            <a:ext cx="307182" cy="342901"/>
          </a:xfrm>
          <a:custGeom>
            <a:avLst/>
            <a:gdLst/>
            <a:ahLst/>
            <a:cxnLst/>
            <a:rect l="0" t="0" r="0" b="0"/>
            <a:pathLst>
              <a:path w="307182" h="342901">
                <a:moveTo>
                  <a:pt x="0" y="157162"/>
                </a:moveTo>
                <a:lnTo>
                  <a:pt x="0" y="157162"/>
                </a:lnTo>
                <a:lnTo>
                  <a:pt x="0" y="157162"/>
                </a:lnTo>
                <a:lnTo>
                  <a:pt x="0" y="164306"/>
                </a:lnTo>
                <a:lnTo>
                  <a:pt x="0" y="178594"/>
                </a:lnTo>
                <a:lnTo>
                  <a:pt x="7143" y="192881"/>
                </a:lnTo>
                <a:lnTo>
                  <a:pt x="7143" y="221456"/>
                </a:lnTo>
                <a:lnTo>
                  <a:pt x="7143" y="250031"/>
                </a:lnTo>
                <a:lnTo>
                  <a:pt x="7143" y="278606"/>
                </a:lnTo>
                <a:lnTo>
                  <a:pt x="14287" y="307181"/>
                </a:lnTo>
                <a:lnTo>
                  <a:pt x="21431" y="328612"/>
                </a:lnTo>
                <a:lnTo>
                  <a:pt x="35718" y="342900"/>
                </a:lnTo>
                <a:lnTo>
                  <a:pt x="42862" y="342900"/>
                </a:lnTo>
                <a:lnTo>
                  <a:pt x="57150" y="342900"/>
                </a:lnTo>
                <a:lnTo>
                  <a:pt x="71437" y="335756"/>
                </a:lnTo>
                <a:lnTo>
                  <a:pt x="85725" y="314325"/>
                </a:lnTo>
                <a:lnTo>
                  <a:pt x="107156" y="285750"/>
                </a:lnTo>
                <a:lnTo>
                  <a:pt x="121443" y="250031"/>
                </a:lnTo>
                <a:lnTo>
                  <a:pt x="150018" y="207169"/>
                </a:lnTo>
                <a:lnTo>
                  <a:pt x="171450" y="171450"/>
                </a:lnTo>
                <a:lnTo>
                  <a:pt x="192881" y="128587"/>
                </a:lnTo>
                <a:lnTo>
                  <a:pt x="214312" y="100012"/>
                </a:lnTo>
                <a:lnTo>
                  <a:pt x="235743" y="71437"/>
                </a:lnTo>
                <a:lnTo>
                  <a:pt x="257175" y="57150"/>
                </a:lnTo>
                <a:lnTo>
                  <a:pt x="271462" y="35719"/>
                </a:lnTo>
                <a:lnTo>
                  <a:pt x="285750" y="21431"/>
                </a:lnTo>
                <a:lnTo>
                  <a:pt x="292893" y="14287"/>
                </a:lnTo>
                <a:lnTo>
                  <a:pt x="300037" y="7144"/>
                </a:lnTo>
                <a:lnTo>
                  <a:pt x="307181" y="0"/>
                </a:lnTo>
                <a:lnTo>
                  <a:pt x="3071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993482" y="1614488"/>
            <a:ext cx="371476" cy="450057"/>
          </a:xfrm>
          <a:custGeom>
            <a:avLst/>
            <a:gdLst/>
            <a:ahLst/>
            <a:cxnLst/>
            <a:rect l="0" t="0" r="0" b="0"/>
            <a:pathLst>
              <a:path w="371476" h="450057">
                <a:moveTo>
                  <a:pt x="7144" y="328612"/>
                </a:moveTo>
                <a:lnTo>
                  <a:pt x="0" y="335756"/>
                </a:lnTo>
                <a:lnTo>
                  <a:pt x="0" y="350043"/>
                </a:lnTo>
                <a:lnTo>
                  <a:pt x="0" y="364331"/>
                </a:lnTo>
                <a:lnTo>
                  <a:pt x="7144" y="385762"/>
                </a:lnTo>
                <a:lnTo>
                  <a:pt x="7144" y="400050"/>
                </a:lnTo>
                <a:lnTo>
                  <a:pt x="14288" y="414337"/>
                </a:lnTo>
                <a:lnTo>
                  <a:pt x="21431" y="428625"/>
                </a:lnTo>
                <a:lnTo>
                  <a:pt x="28575" y="435768"/>
                </a:lnTo>
                <a:lnTo>
                  <a:pt x="42863" y="442912"/>
                </a:lnTo>
                <a:lnTo>
                  <a:pt x="50006" y="450056"/>
                </a:lnTo>
                <a:lnTo>
                  <a:pt x="64294" y="442912"/>
                </a:lnTo>
                <a:lnTo>
                  <a:pt x="78581" y="428625"/>
                </a:lnTo>
                <a:lnTo>
                  <a:pt x="92869" y="407193"/>
                </a:lnTo>
                <a:lnTo>
                  <a:pt x="114300" y="371475"/>
                </a:lnTo>
                <a:lnTo>
                  <a:pt x="135731" y="328612"/>
                </a:lnTo>
                <a:lnTo>
                  <a:pt x="157163" y="278606"/>
                </a:lnTo>
                <a:lnTo>
                  <a:pt x="185738" y="228600"/>
                </a:lnTo>
                <a:lnTo>
                  <a:pt x="214313" y="178593"/>
                </a:lnTo>
                <a:lnTo>
                  <a:pt x="242888" y="128587"/>
                </a:lnTo>
                <a:lnTo>
                  <a:pt x="271463" y="92868"/>
                </a:lnTo>
                <a:lnTo>
                  <a:pt x="300038" y="57150"/>
                </a:lnTo>
                <a:lnTo>
                  <a:pt x="321469" y="35718"/>
                </a:lnTo>
                <a:lnTo>
                  <a:pt x="342900" y="21431"/>
                </a:lnTo>
                <a:lnTo>
                  <a:pt x="357188" y="7143"/>
                </a:lnTo>
                <a:lnTo>
                  <a:pt x="364331" y="7143"/>
                </a:lnTo>
                <a:lnTo>
                  <a:pt x="371475" y="0"/>
                </a:lnTo>
                <a:lnTo>
                  <a:pt x="3714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36345" y="2150269"/>
            <a:ext cx="292894" cy="321470"/>
          </a:xfrm>
          <a:custGeom>
            <a:avLst/>
            <a:gdLst/>
            <a:ahLst/>
            <a:cxnLst/>
            <a:rect l="0" t="0" r="0" b="0"/>
            <a:pathLst>
              <a:path w="292894" h="321470">
                <a:moveTo>
                  <a:pt x="0" y="307181"/>
                </a:moveTo>
                <a:lnTo>
                  <a:pt x="0" y="307181"/>
                </a:lnTo>
                <a:lnTo>
                  <a:pt x="0" y="307181"/>
                </a:lnTo>
                <a:lnTo>
                  <a:pt x="0" y="307181"/>
                </a:lnTo>
                <a:lnTo>
                  <a:pt x="0" y="300037"/>
                </a:lnTo>
                <a:lnTo>
                  <a:pt x="7143" y="292894"/>
                </a:lnTo>
                <a:lnTo>
                  <a:pt x="7143" y="285750"/>
                </a:lnTo>
                <a:lnTo>
                  <a:pt x="21431" y="264319"/>
                </a:lnTo>
                <a:lnTo>
                  <a:pt x="28575" y="242887"/>
                </a:lnTo>
                <a:lnTo>
                  <a:pt x="42862" y="214312"/>
                </a:lnTo>
                <a:lnTo>
                  <a:pt x="64293" y="185737"/>
                </a:lnTo>
                <a:lnTo>
                  <a:pt x="78581" y="157162"/>
                </a:lnTo>
                <a:lnTo>
                  <a:pt x="92868" y="128587"/>
                </a:lnTo>
                <a:lnTo>
                  <a:pt x="114300" y="100012"/>
                </a:lnTo>
                <a:lnTo>
                  <a:pt x="128587" y="78581"/>
                </a:lnTo>
                <a:lnTo>
                  <a:pt x="150018" y="57150"/>
                </a:lnTo>
                <a:lnTo>
                  <a:pt x="164306" y="35719"/>
                </a:lnTo>
                <a:lnTo>
                  <a:pt x="178593" y="21431"/>
                </a:lnTo>
                <a:lnTo>
                  <a:pt x="185737" y="14287"/>
                </a:lnTo>
                <a:lnTo>
                  <a:pt x="192881" y="7144"/>
                </a:lnTo>
                <a:lnTo>
                  <a:pt x="207168" y="0"/>
                </a:lnTo>
                <a:lnTo>
                  <a:pt x="214312" y="0"/>
                </a:lnTo>
                <a:lnTo>
                  <a:pt x="214312" y="7144"/>
                </a:lnTo>
                <a:lnTo>
                  <a:pt x="221456" y="14287"/>
                </a:lnTo>
                <a:lnTo>
                  <a:pt x="228600" y="21431"/>
                </a:lnTo>
                <a:lnTo>
                  <a:pt x="235743" y="28575"/>
                </a:lnTo>
                <a:lnTo>
                  <a:pt x="242887" y="42862"/>
                </a:lnTo>
                <a:lnTo>
                  <a:pt x="250031" y="57150"/>
                </a:lnTo>
                <a:lnTo>
                  <a:pt x="257175" y="78581"/>
                </a:lnTo>
                <a:lnTo>
                  <a:pt x="264318" y="100012"/>
                </a:lnTo>
                <a:lnTo>
                  <a:pt x="271462" y="121444"/>
                </a:lnTo>
                <a:lnTo>
                  <a:pt x="271462" y="150019"/>
                </a:lnTo>
                <a:lnTo>
                  <a:pt x="278606" y="178594"/>
                </a:lnTo>
                <a:lnTo>
                  <a:pt x="278606" y="207169"/>
                </a:lnTo>
                <a:lnTo>
                  <a:pt x="285750" y="228600"/>
                </a:lnTo>
                <a:lnTo>
                  <a:pt x="285750" y="257175"/>
                </a:lnTo>
                <a:lnTo>
                  <a:pt x="292893" y="278606"/>
                </a:lnTo>
                <a:lnTo>
                  <a:pt x="292893" y="292894"/>
                </a:lnTo>
                <a:lnTo>
                  <a:pt x="292893" y="300037"/>
                </a:lnTo>
                <a:lnTo>
                  <a:pt x="292893" y="307181"/>
                </a:lnTo>
                <a:lnTo>
                  <a:pt x="292893" y="314325"/>
                </a:lnTo>
                <a:lnTo>
                  <a:pt x="292893" y="321469"/>
                </a:lnTo>
                <a:lnTo>
                  <a:pt x="292893" y="321469"/>
                </a:lnTo>
                <a:lnTo>
                  <a:pt x="292893" y="314325"/>
                </a:lnTo>
                <a:lnTo>
                  <a:pt x="292893" y="314325"/>
                </a:lnTo>
                <a:lnTo>
                  <a:pt x="292893" y="3143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93495" y="2343150"/>
            <a:ext cx="278607" cy="14289"/>
          </a:xfrm>
          <a:custGeom>
            <a:avLst/>
            <a:gdLst/>
            <a:ahLst/>
            <a:cxnLst/>
            <a:rect l="0" t="0" r="0" b="0"/>
            <a:pathLst>
              <a:path w="278607" h="14289">
                <a:moveTo>
                  <a:pt x="0" y="7144"/>
                </a:moveTo>
                <a:lnTo>
                  <a:pt x="0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14287" y="14288"/>
                </a:lnTo>
                <a:lnTo>
                  <a:pt x="28575" y="14288"/>
                </a:lnTo>
                <a:lnTo>
                  <a:pt x="42862" y="7144"/>
                </a:lnTo>
                <a:lnTo>
                  <a:pt x="64293" y="7144"/>
                </a:lnTo>
                <a:lnTo>
                  <a:pt x="85725" y="7144"/>
                </a:lnTo>
                <a:lnTo>
                  <a:pt x="114300" y="7144"/>
                </a:lnTo>
                <a:lnTo>
                  <a:pt x="135731" y="7144"/>
                </a:lnTo>
                <a:lnTo>
                  <a:pt x="164306" y="0"/>
                </a:lnTo>
                <a:lnTo>
                  <a:pt x="185737" y="0"/>
                </a:lnTo>
                <a:lnTo>
                  <a:pt x="207168" y="0"/>
                </a:lnTo>
                <a:lnTo>
                  <a:pt x="228600" y="0"/>
                </a:lnTo>
                <a:lnTo>
                  <a:pt x="250031" y="0"/>
                </a:lnTo>
                <a:lnTo>
                  <a:pt x="264318" y="7144"/>
                </a:lnTo>
                <a:lnTo>
                  <a:pt x="271462" y="7144"/>
                </a:lnTo>
                <a:lnTo>
                  <a:pt x="278606" y="7144"/>
                </a:lnTo>
                <a:lnTo>
                  <a:pt x="278606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08057" y="2721769"/>
            <a:ext cx="1164432" cy="385763"/>
          </a:xfrm>
          <a:custGeom>
            <a:avLst/>
            <a:gdLst/>
            <a:ahLst/>
            <a:cxnLst/>
            <a:rect l="0" t="0" r="0" b="0"/>
            <a:pathLst>
              <a:path w="1164432" h="385763">
                <a:moveTo>
                  <a:pt x="1042988" y="7144"/>
                </a:moveTo>
                <a:lnTo>
                  <a:pt x="1035844" y="7144"/>
                </a:lnTo>
                <a:lnTo>
                  <a:pt x="1028700" y="7144"/>
                </a:lnTo>
                <a:lnTo>
                  <a:pt x="1021556" y="7144"/>
                </a:lnTo>
                <a:lnTo>
                  <a:pt x="1007269" y="7144"/>
                </a:lnTo>
                <a:lnTo>
                  <a:pt x="992981" y="7144"/>
                </a:lnTo>
                <a:lnTo>
                  <a:pt x="971550" y="7144"/>
                </a:lnTo>
                <a:lnTo>
                  <a:pt x="950119" y="14287"/>
                </a:lnTo>
                <a:lnTo>
                  <a:pt x="935831" y="14287"/>
                </a:lnTo>
                <a:lnTo>
                  <a:pt x="914400" y="14287"/>
                </a:lnTo>
                <a:lnTo>
                  <a:pt x="892969" y="21431"/>
                </a:lnTo>
                <a:lnTo>
                  <a:pt x="871538" y="21431"/>
                </a:lnTo>
                <a:lnTo>
                  <a:pt x="842963" y="21431"/>
                </a:lnTo>
                <a:lnTo>
                  <a:pt x="828675" y="28575"/>
                </a:lnTo>
                <a:lnTo>
                  <a:pt x="800100" y="28575"/>
                </a:lnTo>
                <a:lnTo>
                  <a:pt x="778669" y="28575"/>
                </a:lnTo>
                <a:lnTo>
                  <a:pt x="750094" y="28575"/>
                </a:lnTo>
                <a:lnTo>
                  <a:pt x="728663" y="28575"/>
                </a:lnTo>
                <a:lnTo>
                  <a:pt x="700088" y="28575"/>
                </a:lnTo>
                <a:lnTo>
                  <a:pt x="678656" y="35719"/>
                </a:lnTo>
                <a:lnTo>
                  <a:pt x="657225" y="35719"/>
                </a:lnTo>
                <a:lnTo>
                  <a:pt x="628650" y="28575"/>
                </a:lnTo>
                <a:lnTo>
                  <a:pt x="607219" y="35719"/>
                </a:lnTo>
                <a:lnTo>
                  <a:pt x="585788" y="28575"/>
                </a:lnTo>
                <a:lnTo>
                  <a:pt x="557213" y="28575"/>
                </a:lnTo>
                <a:lnTo>
                  <a:pt x="528638" y="28575"/>
                </a:lnTo>
                <a:lnTo>
                  <a:pt x="507206" y="28575"/>
                </a:lnTo>
                <a:lnTo>
                  <a:pt x="478631" y="28575"/>
                </a:lnTo>
                <a:lnTo>
                  <a:pt x="450056" y="28575"/>
                </a:lnTo>
                <a:lnTo>
                  <a:pt x="421481" y="35719"/>
                </a:lnTo>
                <a:lnTo>
                  <a:pt x="392906" y="35719"/>
                </a:lnTo>
                <a:lnTo>
                  <a:pt x="371475" y="35719"/>
                </a:lnTo>
                <a:lnTo>
                  <a:pt x="342900" y="35719"/>
                </a:lnTo>
                <a:lnTo>
                  <a:pt x="321469" y="35719"/>
                </a:lnTo>
                <a:lnTo>
                  <a:pt x="300038" y="35719"/>
                </a:lnTo>
                <a:lnTo>
                  <a:pt x="271463" y="35719"/>
                </a:lnTo>
                <a:lnTo>
                  <a:pt x="250031" y="42862"/>
                </a:lnTo>
                <a:lnTo>
                  <a:pt x="228600" y="42862"/>
                </a:lnTo>
                <a:lnTo>
                  <a:pt x="200025" y="50006"/>
                </a:lnTo>
                <a:lnTo>
                  <a:pt x="178594" y="50006"/>
                </a:lnTo>
                <a:lnTo>
                  <a:pt x="157163" y="57150"/>
                </a:lnTo>
                <a:lnTo>
                  <a:pt x="135731" y="64294"/>
                </a:lnTo>
                <a:lnTo>
                  <a:pt x="121444" y="71437"/>
                </a:lnTo>
                <a:lnTo>
                  <a:pt x="100013" y="78581"/>
                </a:lnTo>
                <a:lnTo>
                  <a:pt x="85725" y="85725"/>
                </a:lnTo>
                <a:lnTo>
                  <a:pt x="71438" y="92869"/>
                </a:lnTo>
                <a:lnTo>
                  <a:pt x="57150" y="100012"/>
                </a:lnTo>
                <a:lnTo>
                  <a:pt x="42863" y="107156"/>
                </a:lnTo>
                <a:lnTo>
                  <a:pt x="35719" y="121444"/>
                </a:lnTo>
                <a:lnTo>
                  <a:pt x="21431" y="128587"/>
                </a:lnTo>
                <a:lnTo>
                  <a:pt x="14288" y="135731"/>
                </a:lnTo>
                <a:lnTo>
                  <a:pt x="7144" y="142875"/>
                </a:lnTo>
                <a:lnTo>
                  <a:pt x="7144" y="150019"/>
                </a:lnTo>
                <a:lnTo>
                  <a:pt x="0" y="157162"/>
                </a:lnTo>
                <a:lnTo>
                  <a:pt x="0" y="164306"/>
                </a:lnTo>
                <a:lnTo>
                  <a:pt x="0" y="178594"/>
                </a:lnTo>
                <a:lnTo>
                  <a:pt x="0" y="185737"/>
                </a:lnTo>
                <a:lnTo>
                  <a:pt x="0" y="200025"/>
                </a:lnTo>
                <a:lnTo>
                  <a:pt x="7144" y="207169"/>
                </a:lnTo>
                <a:lnTo>
                  <a:pt x="7144" y="221456"/>
                </a:lnTo>
                <a:lnTo>
                  <a:pt x="14288" y="235744"/>
                </a:lnTo>
                <a:lnTo>
                  <a:pt x="14288" y="242887"/>
                </a:lnTo>
                <a:lnTo>
                  <a:pt x="21431" y="250031"/>
                </a:lnTo>
                <a:lnTo>
                  <a:pt x="35719" y="264319"/>
                </a:lnTo>
                <a:lnTo>
                  <a:pt x="42863" y="271462"/>
                </a:lnTo>
                <a:lnTo>
                  <a:pt x="50006" y="278606"/>
                </a:lnTo>
                <a:lnTo>
                  <a:pt x="64294" y="292894"/>
                </a:lnTo>
                <a:lnTo>
                  <a:pt x="78581" y="300037"/>
                </a:lnTo>
                <a:lnTo>
                  <a:pt x="85725" y="307181"/>
                </a:lnTo>
                <a:lnTo>
                  <a:pt x="100013" y="314325"/>
                </a:lnTo>
                <a:lnTo>
                  <a:pt x="114300" y="321469"/>
                </a:lnTo>
                <a:lnTo>
                  <a:pt x="135731" y="328612"/>
                </a:lnTo>
                <a:lnTo>
                  <a:pt x="150019" y="335756"/>
                </a:lnTo>
                <a:lnTo>
                  <a:pt x="164306" y="335756"/>
                </a:lnTo>
                <a:lnTo>
                  <a:pt x="185738" y="342900"/>
                </a:lnTo>
                <a:lnTo>
                  <a:pt x="200025" y="350044"/>
                </a:lnTo>
                <a:lnTo>
                  <a:pt x="221456" y="350044"/>
                </a:lnTo>
                <a:lnTo>
                  <a:pt x="242888" y="350044"/>
                </a:lnTo>
                <a:lnTo>
                  <a:pt x="264319" y="357187"/>
                </a:lnTo>
                <a:lnTo>
                  <a:pt x="285750" y="357187"/>
                </a:lnTo>
                <a:lnTo>
                  <a:pt x="300038" y="364331"/>
                </a:lnTo>
                <a:lnTo>
                  <a:pt x="328613" y="364331"/>
                </a:lnTo>
                <a:lnTo>
                  <a:pt x="350044" y="371475"/>
                </a:lnTo>
                <a:lnTo>
                  <a:pt x="371475" y="378619"/>
                </a:lnTo>
                <a:lnTo>
                  <a:pt x="392906" y="378619"/>
                </a:lnTo>
                <a:lnTo>
                  <a:pt x="407194" y="378619"/>
                </a:lnTo>
                <a:lnTo>
                  <a:pt x="435769" y="378619"/>
                </a:lnTo>
                <a:lnTo>
                  <a:pt x="450056" y="378619"/>
                </a:lnTo>
                <a:lnTo>
                  <a:pt x="471488" y="378619"/>
                </a:lnTo>
                <a:lnTo>
                  <a:pt x="500063" y="385762"/>
                </a:lnTo>
                <a:lnTo>
                  <a:pt x="521494" y="385762"/>
                </a:lnTo>
                <a:lnTo>
                  <a:pt x="542925" y="385762"/>
                </a:lnTo>
                <a:lnTo>
                  <a:pt x="564356" y="385762"/>
                </a:lnTo>
                <a:lnTo>
                  <a:pt x="585788" y="385762"/>
                </a:lnTo>
                <a:lnTo>
                  <a:pt x="607219" y="385762"/>
                </a:lnTo>
                <a:lnTo>
                  <a:pt x="628650" y="385762"/>
                </a:lnTo>
                <a:lnTo>
                  <a:pt x="657225" y="378619"/>
                </a:lnTo>
                <a:lnTo>
                  <a:pt x="671513" y="378619"/>
                </a:lnTo>
                <a:lnTo>
                  <a:pt x="692944" y="378619"/>
                </a:lnTo>
                <a:lnTo>
                  <a:pt x="721519" y="378619"/>
                </a:lnTo>
                <a:lnTo>
                  <a:pt x="742950" y="378619"/>
                </a:lnTo>
                <a:lnTo>
                  <a:pt x="764381" y="371475"/>
                </a:lnTo>
                <a:lnTo>
                  <a:pt x="792956" y="371475"/>
                </a:lnTo>
                <a:lnTo>
                  <a:pt x="807244" y="371475"/>
                </a:lnTo>
                <a:lnTo>
                  <a:pt x="835819" y="371475"/>
                </a:lnTo>
                <a:lnTo>
                  <a:pt x="850106" y="371475"/>
                </a:lnTo>
                <a:lnTo>
                  <a:pt x="871538" y="364331"/>
                </a:lnTo>
                <a:lnTo>
                  <a:pt x="892969" y="364331"/>
                </a:lnTo>
                <a:lnTo>
                  <a:pt x="914400" y="357187"/>
                </a:lnTo>
                <a:lnTo>
                  <a:pt x="935831" y="357187"/>
                </a:lnTo>
                <a:lnTo>
                  <a:pt x="950119" y="350044"/>
                </a:lnTo>
                <a:lnTo>
                  <a:pt x="978694" y="350044"/>
                </a:lnTo>
                <a:lnTo>
                  <a:pt x="992981" y="342900"/>
                </a:lnTo>
                <a:lnTo>
                  <a:pt x="1014413" y="335756"/>
                </a:lnTo>
                <a:lnTo>
                  <a:pt x="1028700" y="328612"/>
                </a:lnTo>
                <a:lnTo>
                  <a:pt x="1050131" y="321469"/>
                </a:lnTo>
                <a:lnTo>
                  <a:pt x="1064419" y="314325"/>
                </a:lnTo>
                <a:lnTo>
                  <a:pt x="1078706" y="307181"/>
                </a:lnTo>
                <a:lnTo>
                  <a:pt x="1092994" y="300037"/>
                </a:lnTo>
                <a:lnTo>
                  <a:pt x="1107281" y="292894"/>
                </a:lnTo>
                <a:lnTo>
                  <a:pt x="1121569" y="285750"/>
                </a:lnTo>
                <a:lnTo>
                  <a:pt x="1128713" y="278606"/>
                </a:lnTo>
                <a:lnTo>
                  <a:pt x="1135856" y="264319"/>
                </a:lnTo>
                <a:lnTo>
                  <a:pt x="1143000" y="257175"/>
                </a:lnTo>
                <a:lnTo>
                  <a:pt x="1150144" y="250031"/>
                </a:lnTo>
                <a:lnTo>
                  <a:pt x="1157288" y="235744"/>
                </a:lnTo>
                <a:lnTo>
                  <a:pt x="1157288" y="228600"/>
                </a:lnTo>
                <a:lnTo>
                  <a:pt x="1164431" y="221456"/>
                </a:lnTo>
                <a:lnTo>
                  <a:pt x="1164431" y="214312"/>
                </a:lnTo>
                <a:lnTo>
                  <a:pt x="1164431" y="207169"/>
                </a:lnTo>
                <a:lnTo>
                  <a:pt x="1164431" y="192881"/>
                </a:lnTo>
                <a:lnTo>
                  <a:pt x="1164431" y="185737"/>
                </a:lnTo>
                <a:lnTo>
                  <a:pt x="1164431" y="178594"/>
                </a:lnTo>
                <a:lnTo>
                  <a:pt x="1157288" y="171450"/>
                </a:lnTo>
                <a:lnTo>
                  <a:pt x="1157288" y="164306"/>
                </a:lnTo>
                <a:lnTo>
                  <a:pt x="1157288" y="150019"/>
                </a:lnTo>
                <a:lnTo>
                  <a:pt x="1150144" y="142875"/>
                </a:lnTo>
                <a:lnTo>
                  <a:pt x="1143000" y="135731"/>
                </a:lnTo>
                <a:lnTo>
                  <a:pt x="1143000" y="121444"/>
                </a:lnTo>
                <a:lnTo>
                  <a:pt x="1135856" y="114300"/>
                </a:lnTo>
                <a:lnTo>
                  <a:pt x="1128713" y="107156"/>
                </a:lnTo>
                <a:lnTo>
                  <a:pt x="1121569" y="100012"/>
                </a:lnTo>
                <a:lnTo>
                  <a:pt x="1121569" y="92869"/>
                </a:lnTo>
                <a:lnTo>
                  <a:pt x="1114425" y="85725"/>
                </a:lnTo>
                <a:lnTo>
                  <a:pt x="1107281" y="78581"/>
                </a:lnTo>
                <a:lnTo>
                  <a:pt x="1100138" y="64294"/>
                </a:lnTo>
                <a:lnTo>
                  <a:pt x="1092994" y="57150"/>
                </a:lnTo>
                <a:lnTo>
                  <a:pt x="1085850" y="50006"/>
                </a:lnTo>
                <a:lnTo>
                  <a:pt x="1078706" y="42862"/>
                </a:lnTo>
                <a:lnTo>
                  <a:pt x="1071563" y="42862"/>
                </a:lnTo>
                <a:lnTo>
                  <a:pt x="1057275" y="35719"/>
                </a:lnTo>
                <a:lnTo>
                  <a:pt x="1050131" y="28575"/>
                </a:lnTo>
                <a:lnTo>
                  <a:pt x="1042988" y="28575"/>
                </a:lnTo>
                <a:lnTo>
                  <a:pt x="1035844" y="21431"/>
                </a:lnTo>
                <a:lnTo>
                  <a:pt x="1021556" y="14287"/>
                </a:lnTo>
                <a:lnTo>
                  <a:pt x="1014413" y="14287"/>
                </a:lnTo>
                <a:lnTo>
                  <a:pt x="1000125" y="7144"/>
                </a:lnTo>
                <a:lnTo>
                  <a:pt x="992981" y="7144"/>
                </a:lnTo>
                <a:lnTo>
                  <a:pt x="978694" y="7144"/>
                </a:lnTo>
                <a:lnTo>
                  <a:pt x="971550" y="7144"/>
                </a:lnTo>
                <a:lnTo>
                  <a:pt x="957263" y="0"/>
                </a:lnTo>
                <a:lnTo>
                  <a:pt x="942975" y="0"/>
                </a:lnTo>
                <a:lnTo>
                  <a:pt x="935831" y="0"/>
                </a:lnTo>
                <a:lnTo>
                  <a:pt x="921544" y="0"/>
                </a:lnTo>
                <a:lnTo>
                  <a:pt x="907256" y="0"/>
                </a:lnTo>
                <a:lnTo>
                  <a:pt x="892969" y="0"/>
                </a:lnTo>
                <a:lnTo>
                  <a:pt x="885825" y="0"/>
                </a:lnTo>
                <a:lnTo>
                  <a:pt x="8858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57801" y="2864644"/>
            <a:ext cx="207170" cy="300038"/>
          </a:xfrm>
          <a:custGeom>
            <a:avLst/>
            <a:gdLst/>
            <a:ahLst/>
            <a:cxnLst/>
            <a:rect l="0" t="0" r="0" b="0"/>
            <a:pathLst>
              <a:path w="207170" h="300038">
                <a:moveTo>
                  <a:pt x="57150" y="0"/>
                </a:moveTo>
                <a:lnTo>
                  <a:pt x="57150" y="0"/>
                </a:lnTo>
                <a:lnTo>
                  <a:pt x="57150" y="7144"/>
                </a:lnTo>
                <a:lnTo>
                  <a:pt x="50006" y="14287"/>
                </a:lnTo>
                <a:lnTo>
                  <a:pt x="42862" y="21431"/>
                </a:lnTo>
                <a:lnTo>
                  <a:pt x="42862" y="35719"/>
                </a:lnTo>
                <a:lnTo>
                  <a:pt x="35719" y="50006"/>
                </a:lnTo>
                <a:lnTo>
                  <a:pt x="28575" y="64294"/>
                </a:lnTo>
                <a:lnTo>
                  <a:pt x="28575" y="78581"/>
                </a:lnTo>
                <a:lnTo>
                  <a:pt x="21431" y="100012"/>
                </a:lnTo>
                <a:lnTo>
                  <a:pt x="14287" y="114300"/>
                </a:lnTo>
                <a:lnTo>
                  <a:pt x="7144" y="135731"/>
                </a:lnTo>
                <a:lnTo>
                  <a:pt x="7144" y="150019"/>
                </a:lnTo>
                <a:lnTo>
                  <a:pt x="0" y="171450"/>
                </a:lnTo>
                <a:lnTo>
                  <a:pt x="0" y="192881"/>
                </a:lnTo>
                <a:lnTo>
                  <a:pt x="0" y="207169"/>
                </a:lnTo>
                <a:lnTo>
                  <a:pt x="0" y="221456"/>
                </a:lnTo>
                <a:lnTo>
                  <a:pt x="7144" y="242887"/>
                </a:lnTo>
                <a:lnTo>
                  <a:pt x="7144" y="257175"/>
                </a:lnTo>
                <a:lnTo>
                  <a:pt x="14287" y="264319"/>
                </a:lnTo>
                <a:lnTo>
                  <a:pt x="21431" y="278606"/>
                </a:lnTo>
                <a:lnTo>
                  <a:pt x="28575" y="285750"/>
                </a:lnTo>
                <a:lnTo>
                  <a:pt x="42862" y="292894"/>
                </a:lnTo>
                <a:lnTo>
                  <a:pt x="57150" y="300037"/>
                </a:lnTo>
                <a:lnTo>
                  <a:pt x="64294" y="300037"/>
                </a:lnTo>
                <a:lnTo>
                  <a:pt x="78581" y="300037"/>
                </a:lnTo>
                <a:lnTo>
                  <a:pt x="100012" y="292894"/>
                </a:lnTo>
                <a:lnTo>
                  <a:pt x="114300" y="292894"/>
                </a:lnTo>
                <a:lnTo>
                  <a:pt x="135731" y="285750"/>
                </a:lnTo>
                <a:lnTo>
                  <a:pt x="150019" y="278606"/>
                </a:lnTo>
                <a:lnTo>
                  <a:pt x="164306" y="278606"/>
                </a:lnTo>
                <a:lnTo>
                  <a:pt x="178594" y="271462"/>
                </a:lnTo>
                <a:lnTo>
                  <a:pt x="192881" y="271462"/>
                </a:lnTo>
                <a:lnTo>
                  <a:pt x="200025" y="264319"/>
                </a:lnTo>
                <a:lnTo>
                  <a:pt x="207169" y="264319"/>
                </a:lnTo>
                <a:lnTo>
                  <a:pt x="207169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286376" y="2978944"/>
            <a:ext cx="207170" cy="21432"/>
          </a:xfrm>
          <a:custGeom>
            <a:avLst/>
            <a:gdLst/>
            <a:ahLst/>
            <a:cxnLst/>
            <a:rect l="0" t="0" r="0" b="0"/>
            <a:pathLst>
              <a:path w="207170" h="21432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14287" y="21431"/>
                </a:lnTo>
                <a:lnTo>
                  <a:pt x="35719" y="21431"/>
                </a:lnTo>
                <a:lnTo>
                  <a:pt x="50006" y="21431"/>
                </a:lnTo>
                <a:lnTo>
                  <a:pt x="64294" y="21431"/>
                </a:lnTo>
                <a:lnTo>
                  <a:pt x="85725" y="14287"/>
                </a:lnTo>
                <a:lnTo>
                  <a:pt x="107156" y="14287"/>
                </a:lnTo>
                <a:lnTo>
                  <a:pt x="128587" y="7144"/>
                </a:lnTo>
                <a:lnTo>
                  <a:pt x="142875" y="7144"/>
                </a:lnTo>
                <a:lnTo>
                  <a:pt x="164306" y="7144"/>
                </a:lnTo>
                <a:lnTo>
                  <a:pt x="178594" y="0"/>
                </a:lnTo>
                <a:lnTo>
                  <a:pt x="192881" y="0"/>
                </a:lnTo>
                <a:lnTo>
                  <a:pt x="200025" y="0"/>
                </a:lnTo>
                <a:lnTo>
                  <a:pt x="207169" y="0"/>
                </a:lnTo>
                <a:lnTo>
                  <a:pt x="207169" y="0"/>
                </a:lnTo>
                <a:lnTo>
                  <a:pt x="2071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14951" y="2821781"/>
            <a:ext cx="271463" cy="50008"/>
          </a:xfrm>
          <a:custGeom>
            <a:avLst/>
            <a:gdLst/>
            <a:ahLst/>
            <a:cxnLst/>
            <a:rect l="0" t="0" r="0" b="0"/>
            <a:pathLst>
              <a:path w="271463" h="50008">
                <a:moveTo>
                  <a:pt x="0" y="50007"/>
                </a:moveTo>
                <a:lnTo>
                  <a:pt x="0" y="50007"/>
                </a:lnTo>
                <a:lnTo>
                  <a:pt x="0" y="50007"/>
                </a:lnTo>
                <a:lnTo>
                  <a:pt x="7144" y="50007"/>
                </a:lnTo>
                <a:lnTo>
                  <a:pt x="7144" y="50007"/>
                </a:lnTo>
                <a:lnTo>
                  <a:pt x="14287" y="50007"/>
                </a:lnTo>
                <a:lnTo>
                  <a:pt x="28575" y="50007"/>
                </a:lnTo>
                <a:lnTo>
                  <a:pt x="42862" y="50007"/>
                </a:lnTo>
                <a:lnTo>
                  <a:pt x="57150" y="50007"/>
                </a:lnTo>
                <a:lnTo>
                  <a:pt x="78581" y="50007"/>
                </a:lnTo>
                <a:lnTo>
                  <a:pt x="92869" y="50007"/>
                </a:lnTo>
                <a:lnTo>
                  <a:pt x="114300" y="42863"/>
                </a:lnTo>
                <a:lnTo>
                  <a:pt x="128587" y="42863"/>
                </a:lnTo>
                <a:lnTo>
                  <a:pt x="150019" y="28575"/>
                </a:lnTo>
                <a:lnTo>
                  <a:pt x="171450" y="28575"/>
                </a:lnTo>
                <a:lnTo>
                  <a:pt x="185737" y="21432"/>
                </a:lnTo>
                <a:lnTo>
                  <a:pt x="207169" y="14288"/>
                </a:lnTo>
                <a:lnTo>
                  <a:pt x="221456" y="7144"/>
                </a:lnTo>
                <a:lnTo>
                  <a:pt x="242887" y="7144"/>
                </a:lnTo>
                <a:lnTo>
                  <a:pt x="257175" y="0"/>
                </a:lnTo>
                <a:lnTo>
                  <a:pt x="264319" y="0"/>
                </a:lnTo>
                <a:lnTo>
                  <a:pt x="271462" y="0"/>
                </a:lnTo>
                <a:lnTo>
                  <a:pt x="27146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14538" y="2678906"/>
            <a:ext cx="114301" cy="442914"/>
          </a:xfrm>
          <a:custGeom>
            <a:avLst/>
            <a:gdLst/>
            <a:ahLst/>
            <a:cxnLst/>
            <a:rect l="0" t="0" r="0" b="0"/>
            <a:pathLst>
              <a:path w="114301" h="442914">
                <a:moveTo>
                  <a:pt x="114300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0012" y="7144"/>
                </a:lnTo>
                <a:lnTo>
                  <a:pt x="92868" y="28575"/>
                </a:lnTo>
                <a:lnTo>
                  <a:pt x="85725" y="50007"/>
                </a:lnTo>
                <a:lnTo>
                  <a:pt x="71437" y="78582"/>
                </a:lnTo>
                <a:lnTo>
                  <a:pt x="57150" y="107157"/>
                </a:lnTo>
                <a:lnTo>
                  <a:pt x="50006" y="135732"/>
                </a:lnTo>
                <a:lnTo>
                  <a:pt x="35718" y="171450"/>
                </a:lnTo>
                <a:lnTo>
                  <a:pt x="28575" y="207169"/>
                </a:lnTo>
                <a:lnTo>
                  <a:pt x="21431" y="242888"/>
                </a:lnTo>
                <a:lnTo>
                  <a:pt x="14287" y="278607"/>
                </a:lnTo>
                <a:lnTo>
                  <a:pt x="7143" y="314325"/>
                </a:lnTo>
                <a:lnTo>
                  <a:pt x="0" y="342900"/>
                </a:lnTo>
                <a:lnTo>
                  <a:pt x="7143" y="364332"/>
                </a:lnTo>
                <a:lnTo>
                  <a:pt x="7143" y="392907"/>
                </a:lnTo>
                <a:lnTo>
                  <a:pt x="14287" y="407194"/>
                </a:lnTo>
                <a:lnTo>
                  <a:pt x="21431" y="421482"/>
                </a:lnTo>
                <a:lnTo>
                  <a:pt x="35718" y="435769"/>
                </a:lnTo>
                <a:lnTo>
                  <a:pt x="50006" y="442913"/>
                </a:lnTo>
                <a:lnTo>
                  <a:pt x="57150" y="442913"/>
                </a:lnTo>
                <a:lnTo>
                  <a:pt x="71437" y="442913"/>
                </a:lnTo>
                <a:lnTo>
                  <a:pt x="78581" y="442913"/>
                </a:lnTo>
                <a:lnTo>
                  <a:pt x="78581" y="4429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50269" y="2843213"/>
            <a:ext cx="135732" cy="278607"/>
          </a:xfrm>
          <a:custGeom>
            <a:avLst/>
            <a:gdLst/>
            <a:ahLst/>
            <a:cxnLst/>
            <a:rect l="0" t="0" r="0" b="0"/>
            <a:pathLst>
              <a:path w="135732" h="278607">
                <a:moveTo>
                  <a:pt x="21431" y="128587"/>
                </a:moveTo>
                <a:lnTo>
                  <a:pt x="21431" y="128587"/>
                </a:lnTo>
                <a:lnTo>
                  <a:pt x="21431" y="135731"/>
                </a:lnTo>
                <a:lnTo>
                  <a:pt x="21431" y="142875"/>
                </a:lnTo>
                <a:lnTo>
                  <a:pt x="21431" y="157162"/>
                </a:lnTo>
                <a:lnTo>
                  <a:pt x="21431" y="178593"/>
                </a:lnTo>
                <a:lnTo>
                  <a:pt x="14287" y="200025"/>
                </a:lnTo>
                <a:lnTo>
                  <a:pt x="21431" y="221456"/>
                </a:lnTo>
                <a:lnTo>
                  <a:pt x="21431" y="235743"/>
                </a:lnTo>
                <a:lnTo>
                  <a:pt x="21431" y="250031"/>
                </a:lnTo>
                <a:lnTo>
                  <a:pt x="28575" y="264318"/>
                </a:lnTo>
                <a:lnTo>
                  <a:pt x="28575" y="271462"/>
                </a:lnTo>
                <a:lnTo>
                  <a:pt x="28575" y="278606"/>
                </a:lnTo>
                <a:lnTo>
                  <a:pt x="28575" y="278606"/>
                </a:lnTo>
                <a:lnTo>
                  <a:pt x="21431" y="278606"/>
                </a:lnTo>
                <a:lnTo>
                  <a:pt x="21431" y="278606"/>
                </a:lnTo>
                <a:lnTo>
                  <a:pt x="14287" y="264318"/>
                </a:lnTo>
                <a:lnTo>
                  <a:pt x="7144" y="250031"/>
                </a:lnTo>
                <a:lnTo>
                  <a:pt x="7144" y="228600"/>
                </a:lnTo>
                <a:lnTo>
                  <a:pt x="0" y="207168"/>
                </a:lnTo>
                <a:lnTo>
                  <a:pt x="0" y="171450"/>
                </a:lnTo>
                <a:lnTo>
                  <a:pt x="7144" y="142875"/>
                </a:lnTo>
                <a:lnTo>
                  <a:pt x="7144" y="114300"/>
                </a:lnTo>
                <a:lnTo>
                  <a:pt x="14287" y="85725"/>
                </a:lnTo>
                <a:lnTo>
                  <a:pt x="21431" y="57150"/>
                </a:lnTo>
                <a:lnTo>
                  <a:pt x="28575" y="35718"/>
                </a:lnTo>
                <a:lnTo>
                  <a:pt x="42862" y="21431"/>
                </a:lnTo>
                <a:lnTo>
                  <a:pt x="57150" y="7143"/>
                </a:lnTo>
                <a:lnTo>
                  <a:pt x="71437" y="0"/>
                </a:lnTo>
                <a:lnTo>
                  <a:pt x="85725" y="0"/>
                </a:lnTo>
                <a:lnTo>
                  <a:pt x="100012" y="0"/>
                </a:lnTo>
                <a:lnTo>
                  <a:pt x="114300" y="7143"/>
                </a:lnTo>
                <a:lnTo>
                  <a:pt x="121444" y="14287"/>
                </a:lnTo>
                <a:lnTo>
                  <a:pt x="135731" y="28575"/>
                </a:lnTo>
                <a:lnTo>
                  <a:pt x="135731" y="42862"/>
                </a:lnTo>
                <a:lnTo>
                  <a:pt x="135731" y="64293"/>
                </a:lnTo>
                <a:lnTo>
                  <a:pt x="135731" y="78581"/>
                </a:lnTo>
                <a:lnTo>
                  <a:pt x="135731" y="107156"/>
                </a:lnTo>
                <a:lnTo>
                  <a:pt x="121444" y="128587"/>
                </a:lnTo>
                <a:lnTo>
                  <a:pt x="107156" y="150018"/>
                </a:lnTo>
                <a:lnTo>
                  <a:pt x="92869" y="164306"/>
                </a:lnTo>
                <a:lnTo>
                  <a:pt x="78581" y="185737"/>
                </a:lnTo>
                <a:lnTo>
                  <a:pt x="64294" y="192881"/>
                </a:lnTo>
                <a:lnTo>
                  <a:pt x="57150" y="200025"/>
                </a:lnTo>
                <a:lnTo>
                  <a:pt x="42862" y="207168"/>
                </a:lnTo>
                <a:lnTo>
                  <a:pt x="35719" y="207168"/>
                </a:lnTo>
                <a:lnTo>
                  <a:pt x="35719" y="2071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36006" y="2843213"/>
            <a:ext cx="121445" cy="171451"/>
          </a:xfrm>
          <a:custGeom>
            <a:avLst/>
            <a:gdLst/>
            <a:ahLst/>
            <a:cxnLst/>
            <a:rect l="0" t="0" r="0" b="0"/>
            <a:pathLst>
              <a:path w="121445" h="171451">
                <a:moveTo>
                  <a:pt x="21432" y="0"/>
                </a:moveTo>
                <a:lnTo>
                  <a:pt x="14288" y="7143"/>
                </a:lnTo>
                <a:lnTo>
                  <a:pt x="14288" y="14287"/>
                </a:lnTo>
                <a:lnTo>
                  <a:pt x="21432" y="21431"/>
                </a:lnTo>
                <a:lnTo>
                  <a:pt x="21432" y="42862"/>
                </a:lnTo>
                <a:lnTo>
                  <a:pt x="21432" y="64293"/>
                </a:lnTo>
                <a:lnTo>
                  <a:pt x="28575" y="85725"/>
                </a:lnTo>
                <a:lnTo>
                  <a:pt x="28575" y="107156"/>
                </a:lnTo>
                <a:lnTo>
                  <a:pt x="28575" y="121443"/>
                </a:lnTo>
                <a:lnTo>
                  <a:pt x="21432" y="142875"/>
                </a:lnTo>
                <a:lnTo>
                  <a:pt x="21432" y="157162"/>
                </a:lnTo>
                <a:lnTo>
                  <a:pt x="14288" y="164306"/>
                </a:lnTo>
                <a:lnTo>
                  <a:pt x="7144" y="164306"/>
                </a:lnTo>
                <a:lnTo>
                  <a:pt x="7144" y="171450"/>
                </a:lnTo>
                <a:lnTo>
                  <a:pt x="0" y="164306"/>
                </a:lnTo>
                <a:lnTo>
                  <a:pt x="0" y="157162"/>
                </a:lnTo>
                <a:lnTo>
                  <a:pt x="0" y="142875"/>
                </a:lnTo>
                <a:lnTo>
                  <a:pt x="0" y="128587"/>
                </a:lnTo>
                <a:lnTo>
                  <a:pt x="7144" y="107156"/>
                </a:lnTo>
                <a:lnTo>
                  <a:pt x="21432" y="78581"/>
                </a:lnTo>
                <a:lnTo>
                  <a:pt x="35719" y="57150"/>
                </a:lnTo>
                <a:lnTo>
                  <a:pt x="50007" y="42862"/>
                </a:lnTo>
                <a:lnTo>
                  <a:pt x="64294" y="28575"/>
                </a:lnTo>
                <a:lnTo>
                  <a:pt x="85725" y="21431"/>
                </a:lnTo>
                <a:lnTo>
                  <a:pt x="92869" y="21431"/>
                </a:lnTo>
                <a:lnTo>
                  <a:pt x="107157" y="21431"/>
                </a:lnTo>
                <a:lnTo>
                  <a:pt x="114301" y="28575"/>
                </a:lnTo>
                <a:lnTo>
                  <a:pt x="121444" y="42862"/>
                </a:lnTo>
                <a:lnTo>
                  <a:pt x="121444" y="57150"/>
                </a:lnTo>
                <a:lnTo>
                  <a:pt x="121444" y="78581"/>
                </a:lnTo>
                <a:lnTo>
                  <a:pt x="121444" y="92868"/>
                </a:lnTo>
                <a:lnTo>
                  <a:pt x="121444" y="114300"/>
                </a:lnTo>
                <a:lnTo>
                  <a:pt x="121444" y="135731"/>
                </a:lnTo>
                <a:lnTo>
                  <a:pt x="121444" y="150018"/>
                </a:lnTo>
                <a:lnTo>
                  <a:pt x="114301" y="157162"/>
                </a:lnTo>
                <a:lnTo>
                  <a:pt x="114301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21744" y="2886075"/>
            <a:ext cx="257176" cy="164307"/>
          </a:xfrm>
          <a:custGeom>
            <a:avLst/>
            <a:gdLst/>
            <a:ahLst/>
            <a:cxnLst/>
            <a:rect l="0" t="0" r="0" b="0"/>
            <a:pathLst>
              <a:path w="257176" h="164307">
                <a:moveTo>
                  <a:pt x="7144" y="78581"/>
                </a:moveTo>
                <a:lnTo>
                  <a:pt x="7144" y="85725"/>
                </a:lnTo>
                <a:lnTo>
                  <a:pt x="0" y="92869"/>
                </a:lnTo>
                <a:lnTo>
                  <a:pt x="0" y="107156"/>
                </a:lnTo>
                <a:lnTo>
                  <a:pt x="0" y="128588"/>
                </a:lnTo>
                <a:lnTo>
                  <a:pt x="7144" y="142875"/>
                </a:lnTo>
                <a:lnTo>
                  <a:pt x="14288" y="150019"/>
                </a:lnTo>
                <a:lnTo>
                  <a:pt x="14288" y="157163"/>
                </a:lnTo>
                <a:lnTo>
                  <a:pt x="28575" y="164306"/>
                </a:lnTo>
                <a:lnTo>
                  <a:pt x="35719" y="157163"/>
                </a:lnTo>
                <a:lnTo>
                  <a:pt x="50006" y="150019"/>
                </a:lnTo>
                <a:lnTo>
                  <a:pt x="57150" y="142875"/>
                </a:lnTo>
                <a:lnTo>
                  <a:pt x="64294" y="128588"/>
                </a:lnTo>
                <a:lnTo>
                  <a:pt x="71438" y="114300"/>
                </a:lnTo>
                <a:lnTo>
                  <a:pt x="71438" y="100013"/>
                </a:lnTo>
                <a:lnTo>
                  <a:pt x="71438" y="85725"/>
                </a:lnTo>
                <a:lnTo>
                  <a:pt x="71438" y="71438"/>
                </a:lnTo>
                <a:lnTo>
                  <a:pt x="64294" y="64294"/>
                </a:lnTo>
                <a:lnTo>
                  <a:pt x="50006" y="57150"/>
                </a:lnTo>
                <a:lnTo>
                  <a:pt x="42863" y="50006"/>
                </a:lnTo>
                <a:lnTo>
                  <a:pt x="28575" y="42863"/>
                </a:lnTo>
                <a:lnTo>
                  <a:pt x="14288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7144" y="35719"/>
                </a:lnTo>
                <a:lnTo>
                  <a:pt x="14288" y="28575"/>
                </a:lnTo>
                <a:lnTo>
                  <a:pt x="28575" y="21431"/>
                </a:lnTo>
                <a:lnTo>
                  <a:pt x="42863" y="21431"/>
                </a:lnTo>
                <a:lnTo>
                  <a:pt x="57150" y="14288"/>
                </a:lnTo>
                <a:lnTo>
                  <a:pt x="78581" y="7144"/>
                </a:lnTo>
                <a:lnTo>
                  <a:pt x="100013" y="7144"/>
                </a:lnTo>
                <a:lnTo>
                  <a:pt x="121444" y="7144"/>
                </a:lnTo>
                <a:lnTo>
                  <a:pt x="142875" y="7144"/>
                </a:lnTo>
                <a:lnTo>
                  <a:pt x="164306" y="0"/>
                </a:lnTo>
                <a:lnTo>
                  <a:pt x="185738" y="0"/>
                </a:lnTo>
                <a:lnTo>
                  <a:pt x="200025" y="0"/>
                </a:lnTo>
                <a:lnTo>
                  <a:pt x="214313" y="0"/>
                </a:lnTo>
                <a:lnTo>
                  <a:pt x="228600" y="0"/>
                </a:lnTo>
                <a:lnTo>
                  <a:pt x="242888" y="0"/>
                </a:lnTo>
                <a:lnTo>
                  <a:pt x="250031" y="0"/>
                </a:lnTo>
                <a:lnTo>
                  <a:pt x="257175" y="0"/>
                </a:lnTo>
                <a:lnTo>
                  <a:pt x="2571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78907" y="2778919"/>
            <a:ext cx="21432" cy="307182"/>
          </a:xfrm>
          <a:custGeom>
            <a:avLst/>
            <a:gdLst/>
            <a:ahLst/>
            <a:cxnLst/>
            <a:rect l="0" t="0" r="0" b="0"/>
            <a:pathLst>
              <a:path w="21432" h="307182">
                <a:moveTo>
                  <a:pt x="21431" y="0"/>
                </a:moveTo>
                <a:lnTo>
                  <a:pt x="21431" y="0"/>
                </a:lnTo>
                <a:lnTo>
                  <a:pt x="14287" y="14287"/>
                </a:lnTo>
                <a:lnTo>
                  <a:pt x="7143" y="28575"/>
                </a:lnTo>
                <a:lnTo>
                  <a:pt x="7143" y="50006"/>
                </a:lnTo>
                <a:lnTo>
                  <a:pt x="0" y="78581"/>
                </a:lnTo>
                <a:lnTo>
                  <a:pt x="0" y="107156"/>
                </a:lnTo>
                <a:lnTo>
                  <a:pt x="7143" y="135731"/>
                </a:lnTo>
                <a:lnTo>
                  <a:pt x="7143" y="164306"/>
                </a:lnTo>
                <a:lnTo>
                  <a:pt x="7143" y="192881"/>
                </a:lnTo>
                <a:lnTo>
                  <a:pt x="7143" y="221456"/>
                </a:lnTo>
                <a:lnTo>
                  <a:pt x="7143" y="250031"/>
                </a:lnTo>
                <a:lnTo>
                  <a:pt x="7143" y="271462"/>
                </a:lnTo>
                <a:lnTo>
                  <a:pt x="0" y="292894"/>
                </a:lnTo>
                <a:lnTo>
                  <a:pt x="0" y="300037"/>
                </a:lnTo>
                <a:lnTo>
                  <a:pt x="0" y="307181"/>
                </a:lnTo>
                <a:lnTo>
                  <a:pt x="0" y="307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28863" y="2743200"/>
            <a:ext cx="21432" cy="242889"/>
          </a:xfrm>
          <a:custGeom>
            <a:avLst/>
            <a:gdLst/>
            <a:ahLst/>
            <a:cxnLst/>
            <a:rect l="0" t="0" r="0" b="0"/>
            <a:pathLst>
              <a:path w="21432" h="242889">
                <a:moveTo>
                  <a:pt x="7143" y="0"/>
                </a:move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7144"/>
                </a:lnTo>
                <a:lnTo>
                  <a:pt x="7143" y="14288"/>
                </a:lnTo>
                <a:lnTo>
                  <a:pt x="7143" y="35719"/>
                </a:lnTo>
                <a:lnTo>
                  <a:pt x="0" y="50006"/>
                </a:lnTo>
                <a:lnTo>
                  <a:pt x="7143" y="71438"/>
                </a:lnTo>
                <a:lnTo>
                  <a:pt x="7143" y="100013"/>
                </a:lnTo>
                <a:lnTo>
                  <a:pt x="7143" y="121444"/>
                </a:lnTo>
                <a:lnTo>
                  <a:pt x="14287" y="150019"/>
                </a:lnTo>
                <a:lnTo>
                  <a:pt x="14287" y="171450"/>
                </a:lnTo>
                <a:lnTo>
                  <a:pt x="14287" y="207169"/>
                </a:lnTo>
                <a:lnTo>
                  <a:pt x="21431" y="228600"/>
                </a:lnTo>
                <a:lnTo>
                  <a:pt x="21431" y="242888"/>
                </a:lnTo>
                <a:lnTo>
                  <a:pt x="21431" y="2428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6069" y="2907506"/>
            <a:ext cx="92870" cy="185739"/>
          </a:xfrm>
          <a:custGeom>
            <a:avLst/>
            <a:gdLst/>
            <a:ahLst/>
            <a:cxnLst/>
            <a:rect l="0" t="0" r="0" b="0"/>
            <a:pathLst>
              <a:path w="92870" h="185739">
                <a:moveTo>
                  <a:pt x="28575" y="0"/>
                </a:moveTo>
                <a:lnTo>
                  <a:pt x="28575" y="0"/>
                </a:lnTo>
                <a:lnTo>
                  <a:pt x="21431" y="0"/>
                </a:lnTo>
                <a:lnTo>
                  <a:pt x="21431" y="7144"/>
                </a:lnTo>
                <a:lnTo>
                  <a:pt x="14288" y="21432"/>
                </a:lnTo>
                <a:lnTo>
                  <a:pt x="14288" y="35719"/>
                </a:lnTo>
                <a:lnTo>
                  <a:pt x="14288" y="57150"/>
                </a:lnTo>
                <a:lnTo>
                  <a:pt x="7144" y="85725"/>
                </a:lnTo>
                <a:lnTo>
                  <a:pt x="7144" y="107157"/>
                </a:lnTo>
                <a:lnTo>
                  <a:pt x="7144" y="135732"/>
                </a:lnTo>
                <a:lnTo>
                  <a:pt x="0" y="157163"/>
                </a:lnTo>
                <a:lnTo>
                  <a:pt x="0" y="171450"/>
                </a:lnTo>
                <a:lnTo>
                  <a:pt x="0" y="178594"/>
                </a:lnTo>
                <a:lnTo>
                  <a:pt x="7144" y="185738"/>
                </a:lnTo>
                <a:lnTo>
                  <a:pt x="14288" y="185738"/>
                </a:lnTo>
                <a:lnTo>
                  <a:pt x="21431" y="178594"/>
                </a:lnTo>
                <a:lnTo>
                  <a:pt x="35719" y="171450"/>
                </a:lnTo>
                <a:lnTo>
                  <a:pt x="50006" y="164307"/>
                </a:lnTo>
                <a:lnTo>
                  <a:pt x="57150" y="150019"/>
                </a:lnTo>
                <a:lnTo>
                  <a:pt x="71438" y="128588"/>
                </a:lnTo>
                <a:lnTo>
                  <a:pt x="78581" y="114300"/>
                </a:lnTo>
                <a:lnTo>
                  <a:pt x="85725" y="92869"/>
                </a:lnTo>
                <a:lnTo>
                  <a:pt x="92869" y="71438"/>
                </a:lnTo>
                <a:lnTo>
                  <a:pt x="85725" y="57150"/>
                </a:lnTo>
                <a:lnTo>
                  <a:pt x="85725" y="42863"/>
                </a:lnTo>
                <a:lnTo>
                  <a:pt x="71438" y="35719"/>
                </a:lnTo>
                <a:lnTo>
                  <a:pt x="64294" y="28575"/>
                </a:lnTo>
                <a:lnTo>
                  <a:pt x="50006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35719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21807" y="2928938"/>
            <a:ext cx="85726" cy="164307"/>
          </a:xfrm>
          <a:custGeom>
            <a:avLst/>
            <a:gdLst/>
            <a:ahLst/>
            <a:cxnLst/>
            <a:rect l="0" t="0" r="0" b="0"/>
            <a:pathLst>
              <a:path w="85726" h="164307">
                <a:moveTo>
                  <a:pt x="50006" y="0"/>
                </a:moveTo>
                <a:lnTo>
                  <a:pt x="50006" y="0"/>
                </a:lnTo>
                <a:lnTo>
                  <a:pt x="42862" y="7143"/>
                </a:lnTo>
                <a:lnTo>
                  <a:pt x="35718" y="14287"/>
                </a:lnTo>
                <a:lnTo>
                  <a:pt x="28575" y="28575"/>
                </a:lnTo>
                <a:lnTo>
                  <a:pt x="21431" y="50006"/>
                </a:lnTo>
                <a:lnTo>
                  <a:pt x="14287" y="71437"/>
                </a:lnTo>
                <a:lnTo>
                  <a:pt x="7143" y="92868"/>
                </a:lnTo>
                <a:lnTo>
                  <a:pt x="7143" y="114300"/>
                </a:lnTo>
                <a:lnTo>
                  <a:pt x="0" y="128587"/>
                </a:lnTo>
                <a:lnTo>
                  <a:pt x="0" y="142875"/>
                </a:lnTo>
                <a:lnTo>
                  <a:pt x="7143" y="157162"/>
                </a:lnTo>
                <a:lnTo>
                  <a:pt x="14287" y="157162"/>
                </a:lnTo>
                <a:lnTo>
                  <a:pt x="28575" y="164306"/>
                </a:lnTo>
                <a:lnTo>
                  <a:pt x="35718" y="164306"/>
                </a:lnTo>
                <a:lnTo>
                  <a:pt x="50006" y="164306"/>
                </a:lnTo>
                <a:lnTo>
                  <a:pt x="64293" y="164306"/>
                </a:lnTo>
                <a:lnTo>
                  <a:pt x="78581" y="164306"/>
                </a:lnTo>
                <a:lnTo>
                  <a:pt x="85725" y="157162"/>
                </a:lnTo>
                <a:lnTo>
                  <a:pt x="85725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57538" y="2964656"/>
            <a:ext cx="85726" cy="128589"/>
          </a:xfrm>
          <a:custGeom>
            <a:avLst/>
            <a:gdLst/>
            <a:ahLst/>
            <a:cxnLst/>
            <a:rect l="0" t="0" r="0" b="0"/>
            <a:pathLst>
              <a:path w="85726" h="128589">
                <a:moveTo>
                  <a:pt x="35719" y="0"/>
                </a:moveTo>
                <a:lnTo>
                  <a:pt x="28575" y="0"/>
                </a:lnTo>
                <a:lnTo>
                  <a:pt x="21431" y="7144"/>
                </a:lnTo>
                <a:lnTo>
                  <a:pt x="21431" y="14288"/>
                </a:lnTo>
                <a:lnTo>
                  <a:pt x="7144" y="28575"/>
                </a:lnTo>
                <a:lnTo>
                  <a:pt x="7144" y="42863"/>
                </a:lnTo>
                <a:lnTo>
                  <a:pt x="0" y="64294"/>
                </a:lnTo>
                <a:lnTo>
                  <a:pt x="0" y="85725"/>
                </a:lnTo>
                <a:lnTo>
                  <a:pt x="0" y="100013"/>
                </a:lnTo>
                <a:lnTo>
                  <a:pt x="7144" y="114300"/>
                </a:lnTo>
                <a:lnTo>
                  <a:pt x="14287" y="121444"/>
                </a:lnTo>
                <a:lnTo>
                  <a:pt x="21431" y="128588"/>
                </a:lnTo>
                <a:lnTo>
                  <a:pt x="28575" y="128588"/>
                </a:lnTo>
                <a:lnTo>
                  <a:pt x="42862" y="128588"/>
                </a:lnTo>
                <a:lnTo>
                  <a:pt x="50006" y="128588"/>
                </a:lnTo>
                <a:lnTo>
                  <a:pt x="57150" y="114300"/>
                </a:lnTo>
                <a:lnTo>
                  <a:pt x="64294" y="107157"/>
                </a:lnTo>
                <a:lnTo>
                  <a:pt x="78581" y="92869"/>
                </a:lnTo>
                <a:lnTo>
                  <a:pt x="78581" y="78582"/>
                </a:lnTo>
                <a:lnTo>
                  <a:pt x="85725" y="64294"/>
                </a:lnTo>
                <a:lnTo>
                  <a:pt x="85725" y="50007"/>
                </a:lnTo>
                <a:lnTo>
                  <a:pt x="85725" y="35719"/>
                </a:lnTo>
                <a:lnTo>
                  <a:pt x="78581" y="28575"/>
                </a:lnTo>
                <a:lnTo>
                  <a:pt x="71437" y="21432"/>
                </a:lnTo>
                <a:lnTo>
                  <a:pt x="64294" y="14288"/>
                </a:lnTo>
                <a:lnTo>
                  <a:pt x="57150" y="7144"/>
                </a:lnTo>
                <a:lnTo>
                  <a:pt x="57150" y="7144"/>
                </a:lnTo>
                <a:lnTo>
                  <a:pt x="5715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50419" y="2900363"/>
            <a:ext cx="121445" cy="250032"/>
          </a:xfrm>
          <a:custGeom>
            <a:avLst/>
            <a:gdLst/>
            <a:ahLst/>
            <a:cxnLst/>
            <a:rect l="0" t="0" r="0" b="0"/>
            <a:pathLst>
              <a:path w="121445" h="250032">
                <a:moveTo>
                  <a:pt x="7144" y="100012"/>
                </a:moveTo>
                <a:lnTo>
                  <a:pt x="7144" y="107156"/>
                </a:lnTo>
                <a:lnTo>
                  <a:pt x="7144" y="121443"/>
                </a:lnTo>
                <a:lnTo>
                  <a:pt x="7144" y="142875"/>
                </a:lnTo>
                <a:lnTo>
                  <a:pt x="7144" y="164306"/>
                </a:lnTo>
                <a:lnTo>
                  <a:pt x="7144" y="185737"/>
                </a:lnTo>
                <a:lnTo>
                  <a:pt x="14288" y="207168"/>
                </a:lnTo>
                <a:lnTo>
                  <a:pt x="14288" y="221456"/>
                </a:lnTo>
                <a:lnTo>
                  <a:pt x="14288" y="235743"/>
                </a:lnTo>
                <a:lnTo>
                  <a:pt x="21431" y="242887"/>
                </a:lnTo>
                <a:lnTo>
                  <a:pt x="21431" y="250031"/>
                </a:lnTo>
                <a:lnTo>
                  <a:pt x="21431" y="250031"/>
                </a:lnTo>
                <a:lnTo>
                  <a:pt x="21431" y="242887"/>
                </a:lnTo>
                <a:lnTo>
                  <a:pt x="14288" y="228600"/>
                </a:lnTo>
                <a:lnTo>
                  <a:pt x="7144" y="214312"/>
                </a:lnTo>
                <a:lnTo>
                  <a:pt x="7144" y="200025"/>
                </a:lnTo>
                <a:lnTo>
                  <a:pt x="7144" y="178593"/>
                </a:lnTo>
                <a:lnTo>
                  <a:pt x="0" y="157162"/>
                </a:lnTo>
                <a:lnTo>
                  <a:pt x="0" y="135731"/>
                </a:lnTo>
                <a:lnTo>
                  <a:pt x="0" y="107156"/>
                </a:lnTo>
                <a:lnTo>
                  <a:pt x="0" y="85725"/>
                </a:lnTo>
                <a:lnTo>
                  <a:pt x="0" y="64293"/>
                </a:lnTo>
                <a:lnTo>
                  <a:pt x="7144" y="50006"/>
                </a:lnTo>
                <a:lnTo>
                  <a:pt x="14288" y="35718"/>
                </a:lnTo>
                <a:lnTo>
                  <a:pt x="21431" y="21431"/>
                </a:lnTo>
                <a:lnTo>
                  <a:pt x="35719" y="7143"/>
                </a:lnTo>
                <a:lnTo>
                  <a:pt x="42863" y="7143"/>
                </a:lnTo>
                <a:lnTo>
                  <a:pt x="64294" y="0"/>
                </a:lnTo>
                <a:lnTo>
                  <a:pt x="71438" y="0"/>
                </a:lnTo>
                <a:lnTo>
                  <a:pt x="85725" y="7143"/>
                </a:lnTo>
                <a:lnTo>
                  <a:pt x="100013" y="14287"/>
                </a:lnTo>
                <a:lnTo>
                  <a:pt x="107156" y="21431"/>
                </a:lnTo>
                <a:lnTo>
                  <a:pt x="121444" y="35718"/>
                </a:lnTo>
                <a:lnTo>
                  <a:pt x="121444" y="42862"/>
                </a:lnTo>
                <a:lnTo>
                  <a:pt x="121444" y="57150"/>
                </a:lnTo>
                <a:lnTo>
                  <a:pt x="121444" y="71437"/>
                </a:lnTo>
                <a:lnTo>
                  <a:pt x="114300" y="92868"/>
                </a:lnTo>
                <a:lnTo>
                  <a:pt x="100013" y="107156"/>
                </a:lnTo>
                <a:lnTo>
                  <a:pt x="85725" y="121443"/>
                </a:lnTo>
                <a:lnTo>
                  <a:pt x="78581" y="135731"/>
                </a:lnTo>
                <a:lnTo>
                  <a:pt x="64294" y="150018"/>
                </a:lnTo>
                <a:lnTo>
                  <a:pt x="50006" y="157162"/>
                </a:lnTo>
                <a:lnTo>
                  <a:pt x="42863" y="157162"/>
                </a:lnTo>
                <a:lnTo>
                  <a:pt x="35719" y="157162"/>
                </a:lnTo>
                <a:lnTo>
                  <a:pt x="28575" y="157162"/>
                </a:lnTo>
                <a:lnTo>
                  <a:pt x="28575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64732" y="2886075"/>
            <a:ext cx="164307" cy="285751"/>
          </a:xfrm>
          <a:custGeom>
            <a:avLst/>
            <a:gdLst/>
            <a:ahLst/>
            <a:cxnLst/>
            <a:rect l="0" t="0" r="0" b="0"/>
            <a:pathLst>
              <a:path w="164307" h="285751">
                <a:moveTo>
                  <a:pt x="0" y="35719"/>
                </a:moveTo>
                <a:lnTo>
                  <a:pt x="0" y="42863"/>
                </a:lnTo>
                <a:lnTo>
                  <a:pt x="0" y="50006"/>
                </a:lnTo>
                <a:lnTo>
                  <a:pt x="0" y="64294"/>
                </a:lnTo>
                <a:lnTo>
                  <a:pt x="7143" y="85725"/>
                </a:lnTo>
                <a:lnTo>
                  <a:pt x="7143" y="100013"/>
                </a:lnTo>
                <a:lnTo>
                  <a:pt x="21431" y="114300"/>
                </a:lnTo>
                <a:lnTo>
                  <a:pt x="35718" y="121444"/>
                </a:lnTo>
                <a:lnTo>
                  <a:pt x="42862" y="128588"/>
                </a:lnTo>
                <a:lnTo>
                  <a:pt x="57150" y="128588"/>
                </a:lnTo>
                <a:lnTo>
                  <a:pt x="64293" y="121444"/>
                </a:lnTo>
                <a:lnTo>
                  <a:pt x="78581" y="114300"/>
                </a:lnTo>
                <a:lnTo>
                  <a:pt x="85725" y="100013"/>
                </a:lnTo>
                <a:lnTo>
                  <a:pt x="92868" y="85725"/>
                </a:lnTo>
                <a:lnTo>
                  <a:pt x="100012" y="64294"/>
                </a:lnTo>
                <a:lnTo>
                  <a:pt x="107156" y="50006"/>
                </a:lnTo>
                <a:lnTo>
                  <a:pt x="114300" y="35719"/>
                </a:lnTo>
                <a:lnTo>
                  <a:pt x="114300" y="21431"/>
                </a:lnTo>
                <a:lnTo>
                  <a:pt x="114300" y="7144"/>
                </a:lnTo>
                <a:lnTo>
                  <a:pt x="121443" y="0"/>
                </a:lnTo>
                <a:lnTo>
                  <a:pt x="121443" y="0"/>
                </a:lnTo>
                <a:lnTo>
                  <a:pt x="121443" y="0"/>
                </a:lnTo>
                <a:lnTo>
                  <a:pt x="121443" y="0"/>
                </a:lnTo>
                <a:lnTo>
                  <a:pt x="121443" y="7144"/>
                </a:lnTo>
                <a:lnTo>
                  <a:pt x="121443" y="21431"/>
                </a:lnTo>
                <a:lnTo>
                  <a:pt x="121443" y="35719"/>
                </a:lnTo>
                <a:lnTo>
                  <a:pt x="128587" y="50006"/>
                </a:lnTo>
                <a:lnTo>
                  <a:pt x="128587" y="71438"/>
                </a:lnTo>
                <a:lnTo>
                  <a:pt x="135731" y="92869"/>
                </a:lnTo>
                <a:lnTo>
                  <a:pt x="135731" y="107156"/>
                </a:lnTo>
                <a:lnTo>
                  <a:pt x="142875" y="128588"/>
                </a:lnTo>
                <a:lnTo>
                  <a:pt x="150018" y="150019"/>
                </a:lnTo>
                <a:lnTo>
                  <a:pt x="150018" y="164306"/>
                </a:lnTo>
                <a:lnTo>
                  <a:pt x="157162" y="185738"/>
                </a:lnTo>
                <a:lnTo>
                  <a:pt x="164306" y="200025"/>
                </a:lnTo>
                <a:lnTo>
                  <a:pt x="164306" y="214313"/>
                </a:lnTo>
                <a:lnTo>
                  <a:pt x="164306" y="235744"/>
                </a:lnTo>
                <a:lnTo>
                  <a:pt x="157162" y="250031"/>
                </a:lnTo>
                <a:lnTo>
                  <a:pt x="150018" y="257175"/>
                </a:lnTo>
                <a:lnTo>
                  <a:pt x="142875" y="271463"/>
                </a:lnTo>
                <a:lnTo>
                  <a:pt x="128587" y="278606"/>
                </a:lnTo>
                <a:lnTo>
                  <a:pt x="114300" y="285750"/>
                </a:lnTo>
                <a:lnTo>
                  <a:pt x="100012" y="285750"/>
                </a:lnTo>
                <a:lnTo>
                  <a:pt x="78581" y="285750"/>
                </a:lnTo>
                <a:lnTo>
                  <a:pt x="71437" y="278606"/>
                </a:lnTo>
                <a:lnTo>
                  <a:pt x="64293" y="278606"/>
                </a:lnTo>
                <a:lnTo>
                  <a:pt x="50006" y="271463"/>
                </a:lnTo>
                <a:lnTo>
                  <a:pt x="50006" y="2714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86175" y="2750344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07619" y="2900363"/>
            <a:ext cx="14289" cy="92869"/>
          </a:xfrm>
          <a:custGeom>
            <a:avLst/>
            <a:gdLst/>
            <a:ahLst/>
            <a:cxnLst/>
            <a:rect l="0" t="0" r="0" b="0"/>
            <a:pathLst>
              <a:path w="14289" h="92869">
                <a:moveTo>
                  <a:pt x="7144" y="0"/>
                </a:moveTo>
                <a:lnTo>
                  <a:pt x="0" y="0"/>
                </a:lnTo>
                <a:lnTo>
                  <a:pt x="0" y="7143"/>
                </a:lnTo>
                <a:lnTo>
                  <a:pt x="0" y="21431"/>
                </a:lnTo>
                <a:lnTo>
                  <a:pt x="0" y="35718"/>
                </a:lnTo>
                <a:lnTo>
                  <a:pt x="0" y="50006"/>
                </a:lnTo>
                <a:lnTo>
                  <a:pt x="7144" y="64293"/>
                </a:lnTo>
                <a:lnTo>
                  <a:pt x="14288" y="78581"/>
                </a:lnTo>
                <a:lnTo>
                  <a:pt x="14288" y="85725"/>
                </a:lnTo>
                <a:lnTo>
                  <a:pt x="14288" y="92868"/>
                </a:lnTo>
                <a:lnTo>
                  <a:pt x="14288" y="928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929063" y="2928938"/>
            <a:ext cx="121445" cy="107157"/>
          </a:xfrm>
          <a:custGeom>
            <a:avLst/>
            <a:gdLst/>
            <a:ahLst/>
            <a:cxnLst/>
            <a:rect l="0" t="0" r="0" b="0"/>
            <a:pathLst>
              <a:path w="121445" h="107157">
                <a:moveTo>
                  <a:pt x="0" y="7143"/>
                </a:moveTo>
                <a:lnTo>
                  <a:pt x="0" y="14287"/>
                </a:lnTo>
                <a:lnTo>
                  <a:pt x="0" y="14287"/>
                </a:lnTo>
                <a:lnTo>
                  <a:pt x="0" y="21431"/>
                </a:lnTo>
                <a:lnTo>
                  <a:pt x="0" y="35718"/>
                </a:lnTo>
                <a:lnTo>
                  <a:pt x="7144" y="42862"/>
                </a:lnTo>
                <a:lnTo>
                  <a:pt x="7144" y="57150"/>
                </a:lnTo>
                <a:lnTo>
                  <a:pt x="0" y="71437"/>
                </a:lnTo>
                <a:lnTo>
                  <a:pt x="0" y="78581"/>
                </a:lnTo>
                <a:lnTo>
                  <a:pt x="0" y="85725"/>
                </a:lnTo>
                <a:lnTo>
                  <a:pt x="0" y="92868"/>
                </a:lnTo>
                <a:lnTo>
                  <a:pt x="0" y="92868"/>
                </a:lnTo>
                <a:lnTo>
                  <a:pt x="0" y="85725"/>
                </a:lnTo>
                <a:lnTo>
                  <a:pt x="0" y="85725"/>
                </a:lnTo>
                <a:lnTo>
                  <a:pt x="0" y="78581"/>
                </a:lnTo>
                <a:lnTo>
                  <a:pt x="0" y="64293"/>
                </a:lnTo>
                <a:lnTo>
                  <a:pt x="0" y="57150"/>
                </a:lnTo>
                <a:lnTo>
                  <a:pt x="7144" y="35718"/>
                </a:lnTo>
                <a:lnTo>
                  <a:pt x="14287" y="28575"/>
                </a:lnTo>
                <a:lnTo>
                  <a:pt x="28575" y="14287"/>
                </a:lnTo>
                <a:lnTo>
                  <a:pt x="35719" y="7143"/>
                </a:lnTo>
                <a:lnTo>
                  <a:pt x="42862" y="0"/>
                </a:lnTo>
                <a:lnTo>
                  <a:pt x="57150" y="0"/>
                </a:lnTo>
                <a:lnTo>
                  <a:pt x="71437" y="0"/>
                </a:lnTo>
                <a:lnTo>
                  <a:pt x="78581" y="0"/>
                </a:lnTo>
                <a:lnTo>
                  <a:pt x="92869" y="7143"/>
                </a:lnTo>
                <a:lnTo>
                  <a:pt x="100012" y="14287"/>
                </a:lnTo>
                <a:lnTo>
                  <a:pt x="107156" y="21431"/>
                </a:lnTo>
                <a:lnTo>
                  <a:pt x="114300" y="35718"/>
                </a:lnTo>
                <a:lnTo>
                  <a:pt x="114300" y="50006"/>
                </a:lnTo>
                <a:lnTo>
                  <a:pt x="121444" y="57150"/>
                </a:lnTo>
                <a:lnTo>
                  <a:pt x="114300" y="71437"/>
                </a:lnTo>
                <a:lnTo>
                  <a:pt x="114300" y="85725"/>
                </a:lnTo>
                <a:lnTo>
                  <a:pt x="121444" y="92868"/>
                </a:lnTo>
                <a:lnTo>
                  <a:pt x="121444" y="100012"/>
                </a:lnTo>
                <a:lnTo>
                  <a:pt x="121444" y="107156"/>
                </a:lnTo>
                <a:lnTo>
                  <a:pt x="12144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36232" y="2907506"/>
            <a:ext cx="150019" cy="328614"/>
          </a:xfrm>
          <a:custGeom>
            <a:avLst/>
            <a:gdLst/>
            <a:ahLst/>
            <a:cxnLst/>
            <a:rect l="0" t="0" r="0" b="0"/>
            <a:pathLst>
              <a:path w="150019" h="328614">
                <a:moveTo>
                  <a:pt x="92868" y="0"/>
                </a:moveTo>
                <a:lnTo>
                  <a:pt x="92868" y="0"/>
                </a:lnTo>
                <a:lnTo>
                  <a:pt x="85725" y="0"/>
                </a:lnTo>
                <a:lnTo>
                  <a:pt x="85725" y="0"/>
                </a:lnTo>
                <a:lnTo>
                  <a:pt x="78581" y="7144"/>
                </a:lnTo>
                <a:lnTo>
                  <a:pt x="71437" y="14288"/>
                </a:lnTo>
                <a:lnTo>
                  <a:pt x="71437" y="21432"/>
                </a:lnTo>
                <a:lnTo>
                  <a:pt x="64293" y="35719"/>
                </a:lnTo>
                <a:lnTo>
                  <a:pt x="57150" y="57150"/>
                </a:lnTo>
                <a:lnTo>
                  <a:pt x="42862" y="71438"/>
                </a:lnTo>
                <a:lnTo>
                  <a:pt x="42862" y="85725"/>
                </a:lnTo>
                <a:lnTo>
                  <a:pt x="42862" y="92869"/>
                </a:lnTo>
                <a:lnTo>
                  <a:pt x="35718" y="100013"/>
                </a:lnTo>
                <a:lnTo>
                  <a:pt x="42862" y="100013"/>
                </a:lnTo>
                <a:lnTo>
                  <a:pt x="42862" y="100013"/>
                </a:lnTo>
                <a:lnTo>
                  <a:pt x="50006" y="100013"/>
                </a:lnTo>
                <a:lnTo>
                  <a:pt x="50006" y="100013"/>
                </a:lnTo>
                <a:lnTo>
                  <a:pt x="64293" y="92869"/>
                </a:lnTo>
                <a:lnTo>
                  <a:pt x="71437" y="85725"/>
                </a:lnTo>
                <a:lnTo>
                  <a:pt x="78581" y="71438"/>
                </a:lnTo>
                <a:lnTo>
                  <a:pt x="85725" y="64294"/>
                </a:lnTo>
                <a:lnTo>
                  <a:pt x="92868" y="50007"/>
                </a:lnTo>
                <a:lnTo>
                  <a:pt x="100012" y="42863"/>
                </a:lnTo>
                <a:lnTo>
                  <a:pt x="100012" y="35719"/>
                </a:lnTo>
                <a:lnTo>
                  <a:pt x="107156" y="28575"/>
                </a:lnTo>
                <a:lnTo>
                  <a:pt x="107156" y="21432"/>
                </a:lnTo>
                <a:lnTo>
                  <a:pt x="107156" y="21432"/>
                </a:lnTo>
                <a:lnTo>
                  <a:pt x="107156" y="21432"/>
                </a:lnTo>
                <a:lnTo>
                  <a:pt x="107156" y="21432"/>
                </a:lnTo>
                <a:lnTo>
                  <a:pt x="107156" y="21432"/>
                </a:lnTo>
                <a:lnTo>
                  <a:pt x="107156" y="28575"/>
                </a:lnTo>
                <a:lnTo>
                  <a:pt x="107156" y="35719"/>
                </a:lnTo>
                <a:lnTo>
                  <a:pt x="107156" y="50007"/>
                </a:lnTo>
                <a:lnTo>
                  <a:pt x="114300" y="57150"/>
                </a:lnTo>
                <a:lnTo>
                  <a:pt x="121443" y="71438"/>
                </a:lnTo>
                <a:lnTo>
                  <a:pt x="121443" y="85725"/>
                </a:lnTo>
                <a:lnTo>
                  <a:pt x="128587" y="107157"/>
                </a:lnTo>
                <a:lnTo>
                  <a:pt x="135731" y="121444"/>
                </a:lnTo>
                <a:lnTo>
                  <a:pt x="142875" y="142875"/>
                </a:lnTo>
                <a:lnTo>
                  <a:pt x="150018" y="157163"/>
                </a:lnTo>
                <a:lnTo>
                  <a:pt x="150018" y="185738"/>
                </a:lnTo>
                <a:lnTo>
                  <a:pt x="150018" y="207169"/>
                </a:lnTo>
                <a:lnTo>
                  <a:pt x="150018" y="228600"/>
                </a:lnTo>
                <a:lnTo>
                  <a:pt x="142875" y="250032"/>
                </a:lnTo>
                <a:lnTo>
                  <a:pt x="135731" y="271463"/>
                </a:lnTo>
                <a:lnTo>
                  <a:pt x="121443" y="285750"/>
                </a:lnTo>
                <a:lnTo>
                  <a:pt x="107156" y="307182"/>
                </a:lnTo>
                <a:lnTo>
                  <a:pt x="92868" y="314325"/>
                </a:lnTo>
                <a:lnTo>
                  <a:pt x="71437" y="321469"/>
                </a:lnTo>
                <a:lnTo>
                  <a:pt x="57150" y="328613"/>
                </a:lnTo>
                <a:lnTo>
                  <a:pt x="42862" y="328613"/>
                </a:lnTo>
                <a:lnTo>
                  <a:pt x="21431" y="321469"/>
                </a:lnTo>
                <a:lnTo>
                  <a:pt x="14287" y="321469"/>
                </a:lnTo>
                <a:lnTo>
                  <a:pt x="7143" y="314325"/>
                </a:lnTo>
                <a:lnTo>
                  <a:pt x="0" y="307182"/>
                </a:lnTo>
                <a:lnTo>
                  <a:pt x="0" y="3071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93394" y="2671763"/>
            <a:ext cx="257176" cy="500063"/>
          </a:xfrm>
          <a:custGeom>
            <a:avLst/>
            <a:gdLst/>
            <a:ahLst/>
            <a:cxnLst/>
            <a:rect l="0" t="0" r="0" b="0"/>
            <a:pathLst>
              <a:path w="257176" h="500063">
                <a:moveTo>
                  <a:pt x="0" y="0"/>
                </a:moveTo>
                <a:lnTo>
                  <a:pt x="7144" y="7143"/>
                </a:lnTo>
                <a:lnTo>
                  <a:pt x="21431" y="7143"/>
                </a:lnTo>
                <a:lnTo>
                  <a:pt x="42863" y="14287"/>
                </a:lnTo>
                <a:lnTo>
                  <a:pt x="64294" y="28575"/>
                </a:lnTo>
                <a:lnTo>
                  <a:pt x="92869" y="42862"/>
                </a:lnTo>
                <a:lnTo>
                  <a:pt x="121444" y="64293"/>
                </a:lnTo>
                <a:lnTo>
                  <a:pt x="142875" y="85725"/>
                </a:lnTo>
                <a:lnTo>
                  <a:pt x="164306" y="107156"/>
                </a:lnTo>
                <a:lnTo>
                  <a:pt x="185738" y="135731"/>
                </a:lnTo>
                <a:lnTo>
                  <a:pt x="200025" y="164306"/>
                </a:lnTo>
                <a:lnTo>
                  <a:pt x="214313" y="200025"/>
                </a:lnTo>
                <a:lnTo>
                  <a:pt x="228600" y="228600"/>
                </a:lnTo>
                <a:lnTo>
                  <a:pt x="235744" y="257175"/>
                </a:lnTo>
                <a:lnTo>
                  <a:pt x="242888" y="285750"/>
                </a:lnTo>
                <a:lnTo>
                  <a:pt x="250031" y="314325"/>
                </a:lnTo>
                <a:lnTo>
                  <a:pt x="257175" y="342900"/>
                </a:lnTo>
                <a:lnTo>
                  <a:pt x="257175" y="371475"/>
                </a:lnTo>
                <a:lnTo>
                  <a:pt x="250031" y="400050"/>
                </a:lnTo>
                <a:lnTo>
                  <a:pt x="242888" y="428625"/>
                </a:lnTo>
                <a:lnTo>
                  <a:pt x="235744" y="442912"/>
                </a:lnTo>
                <a:lnTo>
                  <a:pt x="221456" y="464343"/>
                </a:lnTo>
                <a:lnTo>
                  <a:pt x="214313" y="478631"/>
                </a:lnTo>
                <a:lnTo>
                  <a:pt x="207169" y="485775"/>
                </a:lnTo>
                <a:lnTo>
                  <a:pt x="200025" y="492918"/>
                </a:lnTo>
                <a:lnTo>
                  <a:pt x="200025" y="492918"/>
                </a:lnTo>
                <a:lnTo>
                  <a:pt x="192881" y="500062"/>
                </a:lnTo>
                <a:lnTo>
                  <a:pt x="192881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243513" y="3314700"/>
            <a:ext cx="407195" cy="242889"/>
          </a:xfrm>
          <a:custGeom>
            <a:avLst/>
            <a:gdLst/>
            <a:ahLst/>
            <a:cxnLst/>
            <a:rect l="0" t="0" r="0" b="0"/>
            <a:pathLst>
              <a:path w="407195" h="242889">
                <a:moveTo>
                  <a:pt x="228600" y="21431"/>
                </a:moveTo>
                <a:lnTo>
                  <a:pt x="228600" y="21431"/>
                </a:lnTo>
                <a:lnTo>
                  <a:pt x="228600" y="21431"/>
                </a:lnTo>
                <a:lnTo>
                  <a:pt x="221457" y="14288"/>
                </a:lnTo>
                <a:lnTo>
                  <a:pt x="221457" y="7144"/>
                </a:lnTo>
                <a:lnTo>
                  <a:pt x="214313" y="7144"/>
                </a:lnTo>
                <a:lnTo>
                  <a:pt x="207169" y="0"/>
                </a:lnTo>
                <a:lnTo>
                  <a:pt x="200025" y="0"/>
                </a:lnTo>
                <a:lnTo>
                  <a:pt x="192882" y="0"/>
                </a:lnTo>
                <a:lnTo>
                  <a:pt x="178594" y="7144"/>
                </a:lnTo>
                <a:lnTo>
                  <a:pt x="157163" y="7144"/>
                </a:lnTo>
                <a:lnTo>
                  <a:pt x="142875" y="14288"/>
                </a:lnTo>
                <a:lnTo>
                  <a:pt x="128588" y="21431"/>
                </a:lnTo>
                <a:lnTo>
                  <a:pt x="107157" y="28575"/>
                </a:lnTo>
                <a:lnTo>
                  <a:pt x="92869" y="42863"/>
                </a:lnTo>
                <a:lnTo>
                  <a:pt x="78582" y="57150"/>
                </a:lnTo>
                <a:lnTo>
                  <a:pt x="57150" y="64294"/>
                </a:lnTo>
                <a:lnTo>
                  <a:pt x="42863" y="78581"/>
                </a:lnTo>
                <a:lnTo>
                  <a:pt x="28575" y="100013"/>
                </a:lnTo>
                <a:lnTo>
                  <a:pt x="21432" y="114300"/>
                </a:lnTo>
                <a:lnTo>
                  <a:pt x="7144" y="128588"/>
                </a:lnTo>
                <a:lnTo>
                  <a:pt x="7144" y="142875"/>
                </a:lnTo>
                <a:lnTo>
                  <a:pt x="0" y="157163"/>
                </a:lnTo>
                <a:lnTo>
                  <a:pt x="7144" y="171450"/>
                </a:lnTo>
                <a:lnTo>
                  <a:pt x="14288" y="178594"/>
                </a:lnTo>
                <a:lnTo>
                  <a:pt x="21432" y="192881"/>
                </a:lnTo>
                <a:lnTo>
                  <a:pt x="35719" y="207169"/>
                </a:lnTo>
                <a:lnTo>
                  <a:pt x="50007" y="214313"/>
                </a:lnTo>
                <a:lnTo>
                  <a:pt x="64294" y="228600"/>
                </a:lnTo>
                <a:lnTo>
                  <a:pt x="85725" y="235744"/>
                </a:lnTo>
                <a:lnTo>
                  <a:pt x="107157" y="235744"/>
                </a:lnTo>
                <a:lnTo>
                  <a:pt x="128588" y="242888"/>
                </a:lnTo>
                <a:lnTo>
                  <a:pt x="157163" y="242888"/>
                </a:lnTo>
                <a:lnTo>
                  <a:pt x="185738" y="235744"/>
                </a:lnTo>
                <a:lnTo>
                  <a:pt x="207169" y="235744"/>
                </a:lnTo>
                <a:lnTo>
                  <a:pt x="235744" y="228600"/>
                </a:lnTo>
                <a:lnTo>
                  <a:pt x="264319" y="228600"/>
                </a:lnTo>
                <a:lnTo>
                  <a:pt x="292894" y="221456"/>
                </a:lnTo>
                <a:lnTo>
                  <a:pt x="314325" y="221456"/>
                </a:lnTo>
                <a:lnTo>
                  <a:pt x="335757" y="214313"/>
                </a:lnTo>
                <a:lnTo>
                  <a:pt x="357188" y="214313"/>
                </a:lnTo>
                <a:lnTo>
                  <a:pt x="371475" y="214313"/>
                </a:lnTo>
                <a:lnTo>
                  <a:pt x="385763" y="207169"/>
                </a:lnTo>
                <a:lnTo>
                  <a:pt x="392907" y="207169"/>
                </a:lnTo>
                <a:lnTo>
                  <a:pt x="400050" y="207169"/>
                </a:lnTo>
                <a:lnTo>
                  <a:pt x="407194" y="207169"/>
                </a:lnTo>
                <a:lnTo>
                  <a:pt x="407194" y="207169"/>
                </a:lnTo>
                <a:lnTo>
                  <a:pt x="407194" y="207169"/>
                </a:lnTo>
                <a:lnTo>
                  <a:pt x="407194" y="214313"/>
                </a:lnTo>
                <a:lnTo>
                  <a:pt x="407194" y="214313"/>
                </a:lnTo>
                <a:lnTo>
                  <a:pt x="407194" y="214313"/>
                </a:lnTo>
                <a:lnTo>
                  <a:pt x="40719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92906" y="3221831"/>
            <a:ext cx="314326" cy="200026"/>
          </a:xfrm>
          <a:custGeom>
            <a:avLst/>
            <a:gdLst/>
            <a:ahLst/>
            <a:cxnLst/>
            <a:rect l="0" t="0" r="0" b="0"/>
            <a:pathLst>
              <a:path w="314326" h="200026">
                <a:moveTo>
                  <a:pt x="7144" y="200025"/>
                </a:moveTo>
                <a:lnTo>
                  <a:pt x="0" y="200025"/>
                </a:lnTo>
                <a:lnTo>
                  <a:pt x="0" y="200025"/>
                </a:lnTo>
                <a:lnTo>
                  <a:pt x="7144" y="192882"/>
                </a:lnTo>
                <a:lnTo>
                  <a:pt x="14288" y="185738"/>
                </a:lnTo>
                <a:lnTo>
                  <a:pt x="35719" y="171450"/>
                </a:lnTo>
                <a:lnTo>
                  <a:pt x="57150" y="157163"/>
                </a:lnTo>
                <a:lnTo>
                  <a:pt x="78582" y="135732"/>
                </a:lnTo>
                <a:lnTo>
                  <a:pt x="114300" y="114300"/>
                </a:lnTo>
                <a:lnTo>
                  <a:pt x="150019" y="92869"/>
                </a:lnTo>
                <a:lnTo>
                  <a:pt x="185738" y="71438"/>
                </a:lnTo>
                <a:lnTo>
                  <a:pt x="221457" y="50007"/>
                </a:lnTo>
                <a:lnTo>
                  <a:pt x="250032" y="28575"/>
                </a:lnTo>
                <a:lnTo>
                  <a:pt x="285750" y="14288"/>
                </a:lnTo>
                <a:lnTo>
                  <a:pt x="307182" y="7144"/>
                </a:lnTo>
                <a:lnTo>
                  <a:pt x="314325" y="0"/>
                </a:lnTo>
                <a:lnTo>
                  <a:pt x="3143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21469" y="2957513"/>
            <a:ext cx="228601" cy="128588"/>
          </a:xfrm>
          <a:custGeom>
            <a:avLst/>
            <a:gdLst/>
            <a:ahLst/>
            <a:cxnLst/>
            <a:rect l="0" t="0" r="0" b="0"/>
            <a:pathLst>
              <a:path w="228601" h="128588">
                <a:moveTo>
                  <a:pt x="7144" y="128587"/>
                </a:moveTo>
                <a:lnTo>
                  <a:pt x="7144" y="128587"/>
                </a:lnTo>
                <a:lnTo>
                  <a:pt x="7144" y="128587"/>
                </a:lnTo>
                <a:lnTo>
                  <a:pt x="7144" y="128587"/>
                </a:lnTo>
                <a:lnTo>
                  <a:pt x="7144" y="128587"/>
                </a:lnTo>
                <a:lnTo>
                  <a:pt x="7144" y="128587"/>
                </a:lnTo>
                <a:lnTo>
                  <a:pt x="7144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  <a:lnTo>
                  <a:pt x="7144" y="121443"/>
                </a:lnTo>
                <a:lnTo>
                  <a:pt x="7144" y="121443"/>
                </a:lnTo>
                <a:lnTo>
                  <a:pt x="21431" y="107156"/>
                </a:lnTo>
                <a:lnTo>
                  <a:pt x="35719" y="92868"/>
                </a:lnTo>
                <a:lnTo>
                  <a:pt x="64294" y="78581"/>
                </a:lnTo>
                <a:lnTo>
                  <a:pt x="92869" y="57150"/>
                </a:lnTo>
                <a:lnTo>
                  <a:pt x="135731" y="42862"/>
                </a:lnTo>
                <a:lnTo>
                  <a:pt x="178594" y="21431"/>
                </a:lnTo>
                <a:lnTo>
                  <a:pt x="207169" y="14287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2900" y="2221706"/>
            <a:ext cx="250032" cy="100014"/>
          </a:xfrm>
          <a:custGeom>
            <a:avLst/>
            <a:gdLst/>
            <a:ahLst/>
            <a:cxnLst/>
            <a:rect l="0" t="0" r="0" b="0"/>
            <a:pathLst>
              <a:path w="250032" h="100014">
                <a:moveTo>
                  <a:pt x="7144" y="100013"/>
                </a:moveTo>
                <a:lnTo>
                  <a:pt x="0" y="100013"/>
                </a:lnTo>
                <a:lnTo>
                  <a:pt x="7144" y="100013"/>
                </a:lnTo>
                <a:lnTo>
                  <a:pt x="14288" y="92869"/>
                </a:lnTo>
                <a:lnTo>
                  <a:pt x="28575" y="85725"/>
                </a:lnTo>
                <a:lnTo>
                  <a:pt x="57150" y="71438"/>
                </a:lnTo>
                <a:lnTo>
                  <a:pt x="92869" y="57150"/>
                </a:lnTo>
                <a:lnTo>
                  <a:pt x="135731" y="35719"/>
                </a:lnTo>
                <a:lnTo>
                  <a:pt x="185738" y="21432"/>
                </a:lnTo>
                <a:lnTo>
                  <a:pt x="221456" y="7144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36407" y="3614738"/>
            <a:ext cx="335757" cy="235744"/>
          </a:xfrm>
          <a:custGeom>
            <a:avLst/>
            <a:gdLst/>
            <a:ahLst/>
            <a:cxnLst/>
            <a:rect l="0" t="0" r="0" b="0"/>
            <a:pathLst>
              <a:path w="335757" h="235744">
                <a:moveTo>
                  <a:pt x="0" y="171450"/>
                </a:moveTo>
                <a:lnTo>
                  <a:pt x="0" y="171450"/>
                </a:lnTo>
                <a:lnTo>
                  <a:pt x="0" y="178593"/>
                </a:lnTo>
                <a:lnTo>
                  <a:pt x="0" y="178593"/>
                </a:lnTo>
                <a:lnTo>
                  <a:pt x="7144" y="185737"/>
                </a:lnTo>
                <a:lnTo>
                  <a:pt x="14288" y="192881"/>
                </a:lnTo>
                <a:lnTo>
                  <a:pt x="21431" y="200025"/>
                </a:lnTo>
                <a:lnTo>
                  <a:pt x="28575" y="214312"/>
                </a:lnTo>
                <a:lnTo>
                  <a:pt x="35719" y="221456"/>
                </a:lnTo>
                <a:lnTo>
                  <a:pt x="50006" y="228600"/>
                </a:lnTo>
                <a:lnTo>
                  <a:pt x="57150" y="235743"/>
                </a:lnTo>
                <a:lnTo>
                  <a:pt x="71438" y="235743"/>
                </a:lnTo>
                <a:lnTo>
                  <a:pt x="85725" y="235743"/>
                </a:lnTo>
                <a:lnTo>
                  <a:pt x="100013" y="221456"/>
                </a:lnTo>
                <a:lnTo>
                  <a:pt x="121444" y="207168"/>
                </a:lnTo>
                <a:lnTo>
                  <a:pt x="142875" y="185737"/>
                </a:lnTo>
                <a:lnTo>
                  <a:pt x="164306" y="157162"/>
                </a:lnTo>
                <a:lnTo>
                  <a:pt x="185738" y="128587"/>
                </a:lnTo>
                <a:lnTo>
                  <a:pt x="214313" y="107156"/>
                </a:lnTo>
                <a:lnTo>
                  <a:pt x="235744" y="78581"/>
                </a:lnTo>
                <a:lnTo>
                  <a:pt x="264319" y="50006"/>
                </a:lnTo>
                <a:lnTo>
                  <a:pt x="292894" y="28575"/>
                </a:lnTo>
                <a:lnTo>
                  <a:pt x="321469" y="7143"/>
                </a:lnTo>
                <a:lnTo>
                  <a:pt x="335756" y="0"/>
                </a:lnTo>
                <a:lnTo>
                  <a:pt x="3357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693570" y="3871913"/>
            <a:ext cx="450057" cy="357188"/>
          </a:xfrm>
          <a:custGeom>
            <a:avLst/>
            <a:gdLst/>
            <a:ahLst/>
            <a:cxnLst/>
            <a:rect l="0" t="0" r="0" b="0"/>
            <a:pathLst>
              <a:path w="450057" h="357188">
                <a:moveTo>
                  <a:pt x="0" y="221456"/>
                </a:move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7143" y="221456"/>
                </a:lnTo>
                <a:lnTo>
                  <a:pt x="7143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8600"/>
                </a:lnTo>
                <a:lnTo>
                  <a:pt x="14287" y="228600"/>
                </a:lnTo>
                <a:lnTo>
                  <a:pt x="14287" y="228600"/>
                </a:lnTo>
                <a:lnTo>
                  <a:pt x="14287" y="228600"/>
                </a:lnTo>
                <a:lnTo>
                  <a:pt x="14287" y="228600"/>
                </a:lnTo>
                <a:lnTo>
                  <a:pt x="14287" y="235743"/>
                </a:lnTo>
                <a:lnTo>
                  <a:pt x="14287" y="235743"/>
                </a:lnTo>
                <a:lnTo>
                  <a:pt x="14287" y="242887"/>
                </a:lnTo>
                <a:lnTo>
                  <a:pt x="14287" y="250031"/>
                </a:lnTo>
                <a:lnTo>
                  <a:pt x="14287" y="257175"/>
                </a:lnTo>
                <a:lnTo>
                  <a:pt x="14287" y="264318"/>
                </a:lnTo>
                <a:lnTo>
                  <a:pt x="14287" y="271462"/>
                </a:lnTo>
                <a:lnTo>
                  <a:pt x="14287" y="278606"/>
                </a:lnTo>
                <a:lnTo>
                  <a:pt x="14287" y="285750"/>
                </a:lnTo>
                <a:lnTo>
                  <a:pt x="14287" y="292894"/>
                </a:lnTo>
                <a:lnTo>
                  <a:pt x="14287" y="300037"/>
                </a:lnTo>
                <a:lnTo>
                  <a:pt x="14287" y="307181"/>
                </a:lnTo>
                <a:lnTo>
                  <a:pt x="21431" y="307181"/>
                </a:lnTo>
                <a:lnTo>
                  <a:pt x="21431" y="314325"/>
                </a:lnTo>
                <a:lnTo>
                  <a:pt x="21431" y="321469"/>
                </a:lnTo>
                <a:lnTo>
                  <a:pt x="21431" y="328612"/>
                </a:lnTo>
                <a:lnTo>
                  <a:pt x="21431" y="328612"/>
                </a:lnTo>
                <a:lnTo>
                  <a:pt x="21431" y="335756"/>
                </a:lnTo>
                <a:lnTo>
                  <a:pt x="21431" y="335756"/>
                </a:lnTo>
                <a:lnTo>
                  <a:pt x="28575" y="335756"/>
                </a:lnTo>
                <a:lnTo>
                  <a:pt x="28575" y="342900"/>
                </a:lnTo>
                <a:lnTo>
                  <a:pt x="28575" y="342900"/>
                </a:lnTo>
                <a:lnTo>
                  <a:pt x="28575" y="342900"/>
                </a:lnTo>
                <a:lnTo>
                  <a:pt x="28575" y="350044"/>
                </a:lnTo>
                <a:lnTo>
                  <a:pt x="28575" y="350044"/>
                </a:lnTo>
                <a:lnTo>
                  <a:pt x="28575" y="350044"/>
                </a:lnTo>
                <a:lnTo>
                  <a:pt x="35718" y="350044"/>
                </a:lnTo>
                <a:lnTo>
                  <a:pt x="35718" y="357187"/>
                </a:lnTo>
                <a:lnTo>
                  <a:pt x="35718" y="357187"/>
                </a:lnTo>
                <a:lnTo>
                  <a:pt x="42862" y="357187"/>
                </a:lnTo>
                <a:lnTo>
                  <a:pt x="42862" y="357187"/>
                </a:lnTo>
                <a:lnTo>
                  <a:pt x="50006" y="357187"/>
                </a:lnTo>
                <a:lnTo>
                  <a:pt x="50006" y="357187"/>
                </a:lnTo>
                <a:lnTo>
                  <a:pt x="57150" y="357187"/>
                </a:lnTo>
                <a:lnTo>
                  <a:pt x="64293" y="357187"/>
                </a:lnTo>
                <a:lnTo>
                  <a:pt x="71437" y="357187"/>
                </a:lnTo>
                <a:lnTo>
                  <a:pt x="78581" y="350044"/>
                </a:lnTo>
                <a:lnTo>
                  <a:pt x="92868" y="342900"/>
                </a:lnTo>
                <a:lnTo>
                  <a:pt x="100012" y="335756"/>
                </a:lnTo>
                <a:lnTo>
                  <a:pt x="114300" y="328612"/>
                </a:lnTo>
                <a:lnTo>
                  <a:pt x="128587" y="314325"/>
                </a:lnTo>
                <a:lnTo>
                  <a:pt x="142875" y="300037"/>
                </a:lnTo>
                <a:lnTo>
                  <a:pt x="164306" y="271462"/>
                </a:lnTo>
                <a:lnTo>
                  <a:pt x="185737" y="250031"/>
                </a:lnTo>
                <a:lnTo>
                  <a:pt x="207168" y="214312"/>
                </a:lnTo>
                <a:lnTo>
                  <a:pt x="235743" y="185737"/>
                </a:lnTo>
                <a:lnTo>
                  <a:pt x="264318" y="150018"/>
                </a:lnTo>
                <a:lnTo>
                  <a:pt x="292893" y="121443"/>
                </a:lnTo>
                <a:lnTo>
                  <a:pt x="321468" y="92868"/>
                </a:lnTo>
                <a:lnTo>
                  <a:pt x="350043" y="64293"/>
                </a:lnTo>
                <a:lnTo>
                  <a:pt x="378618" y="42862"/>
                </a:lnTo>
                <a:lnTo>
                  <a:pt x="414337" y="21431"/>
                </a:lnTo>
                <a:lnTo>
                  <a:pt x="435768" y="7143"/>
                </a:lnTo>
                <a:lnTo>
                  <a:pt x="450056" y="0"/>
                </a:lnTo>
                <a:lnTo>
                  <a:pt x="4500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600701" y="4229100"/>
            <a:ext cx="450057" cy="378620"/>
          </a:xfrm>
          <a:custGeom>
            <a:avLst/>
            <a:gdLst/>
            <a:ahLst/>
            <a:cxnLst/>
            <a:rect l="0" t="0" r="0" b="0"/>
            <a:pathLst>
              <a:path w="450057" h="378620">
                <a:moveTo>
                  <a:pt x="0" y="307182"/>
                </a:moveTo>
                <a:lnTo>
                  <a:pt x="7144" y="307182"/>
                </a:lnTo>
                <a:lnTo>
                  <a:pt x="7144" y="307182"/>
                </a:lnTo>
                <a:lnTo>
                  <a:pt x="7144" y="307182"/>
                </a:lnTo>
                <a:lnTo>
                  <a:pt x="14287" y="314325"/>
                </a:lnTo>
                <a:lnTo>
                  <a:pt x="21431" y="321469"/>
                </a:lnTo>
                <a:lnTo>
                  <a:pt x="28575" y="321469"/>
                </a:lnTo>
                <a:lnTo>
                  <a:pt x="35719" y="328613"/>
                </a:lnTo>
                <a:lnTo>
                  <a:pt x="42862" y="335757"/>
                </a:lnTo>
                <a:lnTo>
                  <a:pt x="42862" y="342900"/>
                </a:lnTo>
                <a:lnTo>
                  <a:pt x="50006" y="350044"/>
                </a:lnTo>
                <a:lnTo>
                  <a:pt x="57150" y="357188"/>
                </a:lnTo>
                <a:lnTo>
                  <a:pt x="64294" y="364332"/>
                </a:lnTo>
                <a:lnTo>
                  <a:pt x="71437" y="371475"/>
                </a:lnTo>
                <a:lnTo>
                  <a:pt x="78581" y="378619"/>
                </a:lnTo>
                <a:lnTo>
                  <a:pt x="78581" y="378619"/>
                </a:lnTo>
                <a:lnTo>
                  <a:pt x="85725" y="378619"/>
                </a:lnTo>
                <a:lnTo>
                  <a:pt x="100012" y="378619"/>
                </a:lnTo>
                <a:lnTo>
                  <a:pt x="107156" y="371475"/>
                </a:lnTo>
                <a:lnTo>
                  <a:pt x="114300" y="364332"/>
                </a:lnTo>
                <a:lnTo>
                  <a:pt x="121444" y="357188"/>
                </a:lnTo>
                <a:lnTo>
                  <a:pt x="135731" y="350044"/>
                </a:lnTo>
                <a:lnTo>
                  <a:pt x="150019" y="335757"/>
                </a:lnTo>
                <a:lnTo>
                  <a:pt x="157162" y="328613"/>
                </a:lnTo>
                <a:lnTo>
                  <a:pt x="171450" y="314325"/>
                </a:lnTo>
                <a:lnTo>
                  <a:pt x="185737" y="300038"/>
                </a:lnTo>
                <a:lnTo>
                  <a:pt x="207169" y="285750"/>
                </a:lnTo>
                <a:lnTo>
                  <a:pt x="221456" y="264319"/>
                </a:lnTo>
                <a:lnTo>
                  <a:pt x="235744" y="242888"/>
                </a:lnTo>
                <a:lnTo>
                  <a:pt x="257175" y="221457"/>
                </a:lnTo>
                <a:lnTo>
                  <a:pt x="271462" y="200025"/>
                </a:lnTo>
                <a:lnTo>
                  <a:pt x="292894" y="178594"/>
                </a:lnTo>
                <a:lnTo>
                  <a:pt x="307181" y="157163"/>
                </a:lnTo>
                <a:lnTo>
                  <a:pt x="328612" y="135732"/>
                </a:lnTo>
                <a:lnTo>
                  <a:pt x="342900" y="114300"/>
                </a:lnTo>
                <a:lnTo>
                  <a:pt x="364331" y="92869"/>
                </a:lnTo>
                <a:lnTo>
                  <a:pt x="378619" y="78582"/>
                </a:lnTo>
                <a:lnTo>
                  <a:pt x="385762" y="57150"/>
                </a:lnTo>
                <a:lnTo>
                  <a:pt x="400050" y="42863"/>
                </a:lnTo>
                <a:lnTo>
                  <a:pt x="407194" y="35719"/>
                </a:lnTo>
                <a:lnTo>
                  <a:pt x="421481" y="28575"/>
                </a:lnTo>
                <a:lnTo>
                  <a:pt x="428625" y="21432"/>
                </a:lnTo>
                <a:lnTo>
                  <a:pt x="435769" y="14288"/>
                </a:lnTo>
                <a:lnTo>
                  <a:pt x="442912" y="7144"/>
                </a:lnTo>
                <a:lnTo>
                  <a:pt x="442912" y="0"/>
                </a:lnTo>
                <a:lnTo>
                  <a:pt x="450056" y="0"/>
                </a:lnTo>
                <a:lnTo>
                  <a:pt x="4500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215063" y="4386263"/>
            <a:ext cx="164308" cy="207170"/>
          </a:xfrm>
          <a:custGeom>
            <a:avLst/>
            <a:gdLst/>
            <a:ahLst/>
            <a:cxnLst/>
            <a:rect l="0" t="0" r="0" b="0"/>
            <a:pathLst>
              <a:path w="164308" h="207170">
                <a:moveTo>
                  <a:pt x="28575" y="28575"/>
                </a:moveTo>
                <a:lnTo>
                  <a:pt x="21432" y="35719"/>
                </a:lnTo>
                <a:lnTo>
                  <a:pt x="21432" y="35719"/>
                </a:lnTo>
                <a:lnTo>
                  <a:pt x="14288" y="50006"/>
                </a:lnTo>
                <a:lnTo>
                  <a:pt x="14288" y="64294"/>
                </a:lnTo>
                <a:lnTo>
                  <a:pt x="14288" y="78581"/>
                </a:lnTo>
                <a:lnTo>
                  <a:pt x="14288" y="100012"/>
                </a:lnTo>
                <a:lnTo>
                  <a:pt x="14288" y="114300"/>
                </a:lnTo>
                <a:lnTo>
                  <a:pt x="14288" y="135731"/>
                </a:lnTo>
                <a:lnTo>
                  <a:pt x="14288" y="150019"/>
                </a:lnTo>
                <a:lnTo>
                  <a:pt x="14288" y="164306"/>
                </a:lnTo>
                <a:lnTo>
                  <a:pt x="21432" y="178594"/>
                </a:lnTo>
                <a:lnTo>
                  <a:pt x="21432" y="192881"/>
                </a:lnTo>
                <a:lnTo>
                  <a:pt x="28575" y="200025"/>
                </a:lnTo>
                <a:lnTo>
                  <a:pt x="35719" y="207169"/>
                </a:lnTo>
                <a:lnTo>
                  <a:pt x="50007" y="207169"/>
                </a:lnTo>
                <a:lnTo>
                  <a:pt x="57150" y="207169"/>
                </a:lnTo>
                <a:lnTo>
                  <a:pt x="71438" y="200025"/>
                </a:lnTo>
                <a:lnTo>
                  <a:pt x="85725" y="192881"/>
                </a:lnTo>
                <a:lnTo>
                  <a:pt x="100013" y="185737"/>
                </a:lnTo>
                <a:lnTo>
                  <a:pt x="107157" y="171450"/>
                </a:lnTo>
                <a:lnTo>
                  <a:pt x="128588" y="164306"/>
                </a:lnTo>
                <a:lnTo>
                  <a:pt x="135732" y="142875"/>
                </a:lnTo>
                <a:lnTo>
                  <a:pt x="142875" y="128587"/>
                </a:lnTo>
                <a:lnTo>
                  <a:pt x="157163" y="107156"/>
                </a:lnTo>
                <a:lnTo>
                  <a:pt x="157163" y="92869"/>
                </a:lnTo>
                <a:lnTo>
                  <a:pt x="164307" y="71437"/>
                </a:lnTo>
                <a:lnTo>
                  <a:pt x="164307" y="57150"/>
                </a:lnTo>
                <a:lnTo>
                  <a:pt x="164307" y="42862"/>
                </a:lnTo>
                <a:lnTo>
                  <a:pt x="164307" y="28575"/>
                </a:lnTo>
                <a:lnTo>
                  <a:pt x="157163" y="14287"/>
                </a:lnTo>
                <a:lnTo>
                  <a:pt x="150019" y="7144"/>
                </a:lnTo>
                <a:lnTo>
                  <a:pt x="142875" y="0"/>
                </a:lnTo>
                <a:lnTo>
                  <a:pt x="128588" y="0"/>
                </a:lnTo>
                <a:lnTo>
                  <a:pt x="114300" y="0"/>
                </a:lnTo>
                <a:lnTo>
                  <a:pt x="100013" y="7144"/>
                </a:lnTo>
                <a:lnTo>
                  <a:pt x="78582" y="7144"/>
                </a:lnTo>
                <a:lnTo>
                  <a:pt x="64294" y="21431"/>
                </a:lnTo>
                <a:lnTo>
                  <a:pt x="50007" y="35719"/>
                </a:lnTo>
                <a:lnTo>
                  <a:pt x="35719" y="50006"/>
                </a:lnTo>
                <a:lnTo>
                  <a:pt x="21432" y="64294"/>
                </a:lnTo>
                <a:lnTo>
                  <a:pt x="7144" y="78581"/>
                </a:lnTo>
                <a:lnTo>
                  <a:pt x="0" y="92869"/>
                </a:lnTo>
                <a:lnTo>
                  <a:pt x="0" y="100012"/>
                </a:lnTo>
                <a:lnTo>
                  <a:pt x="0" y="1000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457951" y="4371975"/>
            <a:ext cx="200026" cy="200026"/>
          </a:xfrm>
          <a:custGeom>
            <a:avLst/>
            <a:gdLst/>
            <a:ahLst/>
            <a:cxnLst/>
            <a:rect l="0" t="0" r="0" b="0"/>
            <a:pathLst>
              <a:path w="200026" h="200026">
                <a:moveTo>
                  <a:pt x="0" y="85725"/>
                </a:moveTo>
                <a:lnTo>
                  <a:pt x="0" y="85725"/>
                </a:lnTo>
                <a:lnTo>
                  <a:pt x="7144" y="92869"/>
                </a:lnTo>
                <a:lnTo>
                  <a:pt x="7144" y="100013"/>
                </a:lnTo>
                <a:lnTo>
                  <a:pt x="14287" y="114300"/>
                </a:lnTo>
                <a:lnTo>
                  <a:pt x="21431" y="128588"/>
                </a:lnTo>
                <a:lnTo>
                  <a:pt x="21431" y="142875"/>
                </a:lnTo>
                <a:lnTo>
                  <a:pt x="28575" y="157163"/>
                </a:lnTo>
                <a:lnTo>
                  <a:pt x="28575" y="171450"/>
                </a:lnTo>
                <a:lnTo>
                  <a:pt x="35719" y="185738"/>
                </a:lnTo>
                <a:lnTo>
                  <a:pt x="35719" y="192882"/>
                </a:lnTo>
                <a:lnTo>
                  <a:pt x="35719" y="192882"/>
                </a:lnTo>
                <a:lnTo>
                  <a:pt x="35719" y="200025"/>
                </a:lnTo>
                <a:lnTo>
                  <a:pt x="35719" y="200025"/>
                </a:lnTo>
                <a:lnTo>
                  <a:pt x="35719" y="192882"/>
                </a:lnTo>
                <a:lnTo>
                  <a:pt x="35719" y="185738"/>
                </a:lnTo>
                <a:lnTo>
                  <a:pt x="35719" y="178594"/>
                </a:lnTo>
                <a:lnTo>
                  <a:pt x="35719" y="164307"/>
                </a:lnTo>
                <a:lnTo>
                  <a:pt x="42862" y="150019"/>
                </a:lnTo>
                <a:lnTo>
                  <a:pt x="42862" y="121444"/>
                </a:lnTo>
                <a:lnTo>
                  <a:pt x="57150" y="92869"/>
                </a:lnTo>
                <a:lnTo>
                  <a:pt x="64294" y="71438"/>
                </a:lnTo>
                <a:lnTo>
                  <a:pt x="78581" y="50007"/>
                </a:lnTo>
                <a:lnTo>
                  <a:pt x="85725" y="28575"/>
                </a:lnTo>
                <a:lnTo>
                  <a:pt x="100012" y="14288"/>
                </a:lnTo>
                <a:lnTo>
                  <a:pt x="114300" y="7144"/>
                </a:lnTo>
                <a:lnTo>
                  <a:pt x="128587" y="0"/>
                </a:lnTo>
                <a:lnTo>
                  <a:pt x="135731" y="0"/>
                </a:lnTo>
                <a:lnTo>
                  <a:pt x="150019" y="0"/>
                </a:lnTo>
                <a:lnTo>
                  <a:pt x="164306" y="7144"/>
                </a:lnTo>
                <a:lnTo>
                  <a:pt x="171450" y="14288"/>
                </a:lnTo>
                <a:lnTo>
                  <a:pt x="185737" y="21432"/>
                </a:lnTo>
                <a:lnTo>
                  <a:pt x="192881" y="28575"/>
                </a:lnTo>
                <a:lnTo>
                  <a:pt x="200025" y="28575"/>
                </a:lnTo>
                <a:lnTo>
                  <a:pt x="200025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79432" y="4214813"/>
            <a:ext cx="242889" cy="335757"/>
          </a:xfrm>
          <a:custGeom>
            <a:avLst/>
            <a:gdLst/>
            <a:ahLst/>
            <a:cxnLst/>
            <a:rect l="0" t="0" r="0" b="0"/>
            <a:pathLst>
              <a:path w="242889" h="335757">
                <a:moveTo>
                  <a:pt x="21431" y="0"/>
                </a:moveTo>
                <a:lnTo>
                  <a:pt x="21431" y="0"/>
                </a:lnTo>
                <a:lnTo>
                  <a:pt x="21431" y="0"/>
                </a:lnTo>
                <a:lnTo>
                  <a:pt x="28575" y="7144"/>
                </a:lnTo>
                <a:lnTo>
                  <a:pt x="28575" y="14287"/>
                </a:lnTo>
                <a:lnTo>
                  <a:pt x="28575" y="28575"/>
                </a:lnTo>
                <a:lnTo>
                  <a:pt x="28575" y="50006"/>
                </a:lnTo>
                <a:lnTo>
                  <a:pt x="21431" y="78581"/>
                </a:lnTo>
                <a:lnTo>
                  <a:pt x="21431" y="100012"/>
                </a:lnTo>
                <a:lnTo>
                  <a:pt x="21431" y="128587"/>
                </a:lnTo>
                <a:lnTo>
                  <a:pt x="14288" y="157162"/>
                </a:lnTo>
                <a:lnTo>
                  <a:pt x="7144" y="185737"/>
                </a:lnTo>
                <a:lnTo>
                  <a:pt x="7144" y="207169"/>
                </a:lnTo>
                <a:lnTo>
                  <a:pt x="0" y="228600"/>
                </a:lnTo>
                <a:lnTo>
                  <a:pt x="0" y="250031"/>
                </a:lnTo>
                <a:lnTo>
                  <a:pt x="0" y="264319"/>
                </a:lnTo>
                <a:lnTo>
                  <a:pt x="0" y="285750"/>
                </a:lnTo>
                <a:lnTo>
                  <a:pt x="0" y="292894"/>
                </a:lnTo>
                <a:lnTo>
                  <a:pt x="7144" y="307181"/>
                </a:lnTo>
                <a:lnTo>
                  <a:pt x="14288" y="321469"/>
                </a:lnTo>
                <a:lnTo>
                  <a:pt x="21431" y="328612"/>
                </a:lnTo>
                <a:lnTo>
                  <a:pt x="28575" y="335756"/>
                </a:lnTo>
                <a:lnTo>
                  <a:pt x="42863" y="335756"/>
                </a:lnTo>
                <a:lnTo>
                  <a:pt x="57150" y="335756"/>
                </a:lnTo>
                <a:lnTo>
                  <a:pt x="71438" y="335756"/>
                </a:lnTo>
                <a:lnTo>
                  <a:pt x="92869" y="335756"/>
                </a:lnTo>
                <a:lnTo>
                  <a:pt x="114300" y="328612"/>
                </a:lnTo>
                <a:lnTo>
                  <a:pt x="135731" y="321469"/>
                </a:lnTo>
                <a:lnTo>
                  <a:pt x="157163" y="321469"/>
                </a:lnTo>
                <a:lnTo>
                  <a:pt x="178594" y="314325"/>
                </a:lnTo>
                <a:lnTo>
                  <a:pt x="200025" y="307181"/>
                </a:lnTo>
                <a:lnTo>
                  <a:pt x="221456" y="300037"/>
                </a:lnTo>
                <a:lnTo>
                  <a:pt x="235744" y="292894"/>
                </a:lnTo>
                <a:lnTo>
                  <a:pt x="242888" y="292894"/>
                </a:lnTo>
                <a:lnTo>
                  <a:pt x="242888" y="292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900863" y="4371975"/>
            <a:ext cx="192883" cy="71439"/>
          </a:xfrm>
          <a:custGeom>
            <a:avLst/>
            <a:gdLst/>
            <a:ahLst/>
            <a:cxnLst/>
            <a:rect l="0" t="0" r="0" b="0"/>
            <a:pathLst>
              <a:path w="192883" h="71439">
                <a:moveTo>
                  <a:pt x="0" y="71438"/>
                </a:moveTo>
                <a:lnTo>
                  <a:pt x="0" y="71438"/>
                </a:lnTo>
                <a:lnTo>
                  <a:pt x="7144" y="64294"/>
                </a:lnTo>
                <a:lnTo>
                  <a:pt x="7144" y="64294"/>
                </a:lnTo>
                <a:lnTo>
                  <a:pt x="21432" y="57150"/>
                </a:lnTo>
                <a:lnTo>
                  <a:pt x="35719" y="42863"/>
                </a:lnTo>
                <a:lnTo>
                  <a:pt x="50007" y="35719"/>
                </a:lnTo>
                <a:lnTo>
                  <a:pt x="71438" y="28575"/>
                </a:lnTo>
                <a:lnTo>
                  <a:pt x="92869" y="21432"/>
                </a:lnTo>
                <a:lnTo>
                  <a:pt x="114300" y="21432"/>
                </a:lnTo>
                <a:lnTo>
                  <a:pt x="135732" y="14288"/>
                </a:lnTo>
                <a:lnTo>
                  <a:pt x="150019" y="7144"/>
                </a:lnTo>
                <a:lnTo>
                  <a:pt x="164307" y="7144"/>
                </a:lnTo>
                <a:lnTo>
                  <a:pt x="178594" y="0"/>
                </a:lnTo>
                <a:lnTo>
                  <a:pt x="185738" y="0"/>
                </a:lnTo>
                <a:lnTo>
                  <a:pt x="192882" y="0"/>
                </a:lnTo>
                <a:lnTo>
                  <a:pt x="1928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865145" y="4157663"/>
            <a:ext cx="250032" cy="78582"/>
          </a:xfrm>
          <a:custGeom>
            <a:avLst/>
            <a:gdLst/>
            <a:ahLst/>
            <a:cxnLst/>
            <a:rect l="0" t="0" r="0" b="0"/>
            <a:pathLst>
              <a:path w="250032" h="78582">
                <a:moveTo>
                  <a:pt x="0" y="78581"/>
                </a:moveTo>
                <a:lnTo>
                  <a:pt x="0" y="78581"/>
                </a:lnTo>
                <a:lnTo>
                  <a:pt x="7143" y="78581"/>
                </a:lnTo>
                <a:lnTo>
                  <a:pt x="7143" y="78581"/>
                </a:lnTo>
                <a:lnTo>
                  <a:pt x="14287" y="71437"/>
                </a:lnTo>
                <a:lnTo>
                  <a:pt x="28575" y="64294"/>
                </a:lnTo>
                <a:lnTo>
                  <a:pt x="50006" y="57150"/>
                </a:lnTo>
                <a:lnTo>
                  <a:pt x="64293" y="50006"/>
                </a:lnTo>
                <a:lnTo>
                  <a:pt x="92868" y="42862"/>
                </a:lnTo>
                <a:lnTo>
                  <a:pt x="114300" y="28575"/>
                </a:lnTo>
                <a:lnTo>
                  <a:pt x="135731" y="21431"/>
                </a:lnTo>
                <a:lnTo>
                  <a:pt x="164306" y="14287"/>
                </a:lnTo>
                <a:lnTo>
                  <a:pt x="192881" y="7144"/>
                </a:lnTo>
                <a:lnTo>
                  <a:pt x="214312" y="0"/>
                </a:lnTo>
                <a:lnTo>
                  <a:pt x="242887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29276" y="4693444"/>
            <a:ext cx="257176" cy="278607"/>
          </a:xfrm>
          <a:custGeom>
            <a:avLst/>
            <a:gdLst/>
            <a:ahLst/>
            <a:cxnLst/>
            <a:rect l="0" t="0" r="0" b="0"/>
            <a:pathLst>
              <a:path w="257176" h="278607">
                <a:moveTo>
                  <a:pt x="0" y="192881"/>
                </a:moveTo>
                <a:lnTo>
                  <a:pt x="0" y="192881"/>
                </a:lnTo>
                <a:lnTo>
                  <a:pt x="0" y="192881"/>
                </a:lnTo>
                <a:lnTo>
                  <a:pt x="0" y="200025"/>
                </a:lnTo>
                <a:lnTo>
                  <a:pt x="0" y="207169"/>
                </a:lnTo>
                <a:lnTo>
                  <a:pt x="7144" y="221456"/>
                </a:lnTo>
                <a:lnTo>
                  <a:pt x="7144" y="235744"/>
                </a:lnTo>
                <a:lnTo>
                  <a:pt x="14287" y="242887"/>
                </a:lnTo>
                <a:lnTo>
                  <a:pt x="14287" y="257175"/>
                </a:lnTo>
                <a:lnTo>
                  <a:pt x="21431" y="264319"/>
                </a:lnTo>
                <a:lnTo>
                  <a:pt x="21431" y="271462"/>
                </a:lnTo>
                <a:lnTo>
                  <a:pt x="28575" y="278606"/>
                </a:lnTo>
                <a:lnTo>
                  <a:pt x="35719" y="278606"/>
                </a:lnTo>
                <a:lnTo>
                  <a:pt x="42862" y="278606"/>
                </a:lnTo>
                <a:lnTo>
                  <a:pt x="50006" y="278606"/>
                </a:lnTo>
                <a:lnTo>
                  <a:pt x="57150" y="271462"/>
                </a:lnTo>
                <a:lnTo>
                  <a:pt x="64294" y="257175"/>
                </a:lnTo>
                <a:lnTo>
                  <a:pt x="78581" y="242887"/>
                </a:lnTo>
                <a:lnTo>
                  <a:pt x="85725" y="221456"/>
                </a:lnTo>
                <a:lnTo>
                  <a:pt x="107156" y="192881"/>
                </a:lnTo>
                <a:lnTo>
                  <a:pt x="121444" y="164306"/>
                </a:lnTo>
                <a:lnTo>
                  <a:pt x="142875" y="135731"/>
                </a:lnTo>
                <a:lnTo>
                  <a:pt x="157162" y="107156"/>
                </a:lnTo>
                <a:lnTo>
                  <a:pt x="178594" y="85725"/>
                </a:lnTo>
                <a:lnTo>
                  <a:pt x="200025" y="64294"/>
                </a:lnTo>
                <a:lnTo>
                  <a:pt x="221456" y="42863"/>
                </a:lnTo>
                <a:lnTo>
                  <a:pt x="235744" y="21431"/>
                </a:lnTo>
                <a:lnTo>
                  <a:pt x="250031" y="7144"/>
                </a:lnTo>
                <a:lnTo>
                  <a:pt x="257175" y="0"/>
                </a:lnTo>
                <a:lnTo>
                  <a:pt x="2571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572126" y="5064919"/>
            <a:ext cx="242888" cy="242888"/>
          </a:xfrm>
          <a:custGeom>
            <a:avLst/>
            <a:gdLst/>
            <a:ahLst/>
            <a:cxnLst/>
            <a:rect l="0" t="0" r="0" b="0"/>
            <a:pathLst>
              <a:path w="242888" h="242888">
                <a:moveTo>
                  <a:pt x="164306" y="7144"/>
                </a:moveTo>
                <a:lnTo>
                  <a:pt x="164306" y="7144"/>
                </a:lnTo>
                <a:lnTo>
                  <a:pt x="157162" y="7144"/>
                </a:lnTo>
                <a:lnTo>
                  <a:pt x="157162" y="7144"/>
                </a:lnTo>
                <a:lnTo>
                  <a:pt x="157162" y="7144"/>
                </a:lnTo>
                <a:lnTo>
                  <a:pt x="150019" y="7144"/>
                </a:lnTo>
                <a:lnTo>
                  <a:pt x="150019" y="7144"/>
                </a:lnTo>
                <a:lnTo>
                  <a:pt x="150019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0"/>
                </a:lnTo>
                <a:lnTo>
                  <a:pt x="135731" y="0"/>
                </a:lnTo>
                <a:lnTo>
                  <a:pt x="135731" y="0"/>
                </a:lnTo>
                <a:lnTo>
                  <a:pt x="121444" y="0"/>
                </a:lnTo>
                <a:lnTo>
                  <a:pt x="114300" y="0"/>
                </a:lnTo>
                <a:lnTo>
                  <a:pt x="107156" y="7144"/>
                </a:lnTo>
                <a:lnTo>
                  <a:pt x="100012" y="14287"/>
                </a:lnTo>
                <a:lnTo>
                  <a:pt x="78581" y="21431"/>
                </a:lnTo>
                <a:lnTo>
                  <a:pt x="71437" y="35719"/>
                </a:lnTo>
                <a:lnTo>
                  <a:pt x="50006" y="50006"/>
                </a:lnTo>
                <a:lnTo>
                  <a:pt x="35719" y="64294"/>
                </a:lnTo>
                <a:lnTo>
                  <a:pt x="28575" y="85725"/>
                </a:lnTo>
                <a:lnTo>
                  <a:pt x="14287" y="100012"/>
                </a:lnTo>
                <a:lnTo>
                  <a:pt x="7144" y="121444"/>
                </a:lnTo>
                <a:lnTo>
                  <a:pt x="0" y="142875"/>
                </a:lnTo>
                <a:lnTo>
                  <a:pt x="0" y="164306"/>
                </a:lnTo>
                <a:lnTo>
                  <a:pt x="7144" y="178594"/>
                </a:lnTo>
                <a:lnTo>
                  <a:pt x="14287" y="200025"/>
                </a:lnTo>
                <a:lnTo>
                  <a:pt x="28575" y="214312"/>
                </a:lnTo>
                <a:lnTo>
                  <a:pt x="35719" y="221456"/>
                </a:lnTo>
                <a:lnTo>
                  <a:pt x="57150" y="228600"/>
                </a:lnTo>
                <a:lnTo>
                  <a:pt x="71437" y="235744"/>
                </a:lnTo>
                <a:lnTo>
                  <a:pt x="92869" y="242887"/>
                </a:lnTo>
                <a:lnTo>
                  <a:pt x="114300" y="242887"/>
                </a:lnTo>
                <a:lnTo>
                  <a:pt x="135731" y="242887"/>
                </a:lnTo>
                <a:lnTo>
                  <a:pt x="150019" y="242887"/>
                </a:lnTo>
                <a:lnTo>
                  <a:pt x="171450" y="242887"/>
                </a:lnTo>
                <a:lnTo>
                  <a:pt x="192881" y="235744"/>
                </a:lnTo>
                <a:lnTo>
                  <a:pt x="207169" y="235744"/>
                </a:lnTo>
                <a:lnTo>
                  <a:pt x="221456" y="228600"/>
                </a:lnTo>
                <a:lnTo>
                  <a:pt x="235744" y="221456"/>
                </a:lnTo>
                <a:lnTo>
                  <a:pt x="242887" y="221456"/>
                </a:lnTo>
                <a:lnTo>
                  <a:pt x="242887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643563" y="5336381"/>
            <a:ext cx="364333" cy="335758"/>
          </a:xfrm>
          <a:custGeom>
            <a:avLst/>
            <a:gdLst/>
            <a:ahLst/>
            <a:cxnLst/>
            <a:rect l="0" t="0" r="0" b="0"/>
            <a:pathLst>
              <a:path w="364333" h="335758">
                <a:moveTo>
                  <a:pt x="0" y="200025"/>
                </a:moveTo>
                <a:lnTo>
                  <a:pt x="0" y="200025"/>
                </a:lnTo>
                <a:lnTo>
                  <a:pt x="0" y="207169"/>
                </a:lnTo>
                <a:lnTo>
                  <a:pt x="0" y="221457"/>
                </a:lnTo>
                <a:lnTo>
                  <a:pt x="0" y="235744"/>
                </a:lnTo>
                <a:lnTo>
                  <a:pt x="0" y="250032"/>
                </a:lnTo>
                <a:lnTo>
                  <a:pt x="0" y="271463"/>
                </a:lnTo>
                <a:lnTo>
                  <a:pt x="0" y="285750"/>
                </a:lnTo>
                <a:lnTo>
                  <a:pt x="7144" y="300038"/>
                </a:lnTo>
                <a:lnTo>
                  <a:pt x="7144" y="314325"/>
                </a:lnTo>
                <a:lnTo>
                  <a:pt x="14288" y="321469"/>
                </a:lnTo>
                <a:lnTo>
                  <a:pt x="21432" y="328613"/>
                </a:lnTo>
                <a:lnTo>
                  <a:pt x="28575" y="335757"/>
                </a:lnTo>
                <a:lnTo>
                  <a:pt x="35719" y="335757"/>
                </a:lnTo>
                <a:lnTo>
                  <a:pt x="50007" y="335757"/>
                </a:lnTo>
                <a:lnTo>
                  <a:pt x="57150" y="335757"/>
                </a:lnTo>
                <a:lnTo>
                  <a:pt x="71438" y="328613"/>
                </a:lnTo>
                <a:lnTo>
                  <a:pt x="85725" y="321469"/>
                </a:lnTo>
                <a:lnTo>
                  <a:pt x="100013" y="300038"/>
                </a:lnTo>
                <a:lnTo>
                  <a:pt x="114300" y="285750"/>
                </a:lnTo>
                <a:lnTo>
                  <a:pt x="135732" y="257175"/>
                </a:lnTo>
                <a:lnTo>
                  <a:pt x="157163" y="228600"/>
                </a:lnTo>
                <a:lnTo>
                  <a:pt x="178594" y="192882"/>
                </a:lnTo>
                <a:lnTo>
                  <a:pt x="207169" y="157163"/>
                </a:lnTo>
                <a:lnTo>
                  <a:pt x="242888" y="121444"/>
                </a:lnTo>
                <a:lnTo>
                  <a:pt x="271463" y="92869"/>
                </a:lnTo>
                <a:lnTo>
                  <a:pt x="300038" y="57150"/>
                </a:lnTo>
                <a:lnTo>
                  <a:pt x="328613" y="28575"/>
                </a:lnTo>
                <a:lnTo>
                  <a:pt x="357188" y="7144"/>
                </a:lnTo>
                <a:lnTo>
                  <a:pt x="364332" y="0"/>
                </a:lnTo>
                <a:lnTo>
                  <a:pt x="3643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600701" y="5772150"/>
            <a:ext cx="321470" cy="257176"/>
          </a:xfrm>
          <a:custGeom>
            <a:avLst/>
            <a:gdLst/>
            <a:ahLst/>
            <a:cxnLst/>
            <a:rect l="0" t="0" r="0" b="0"/>
            <a:pathLst>
              <a:path w="321470" h="257176">
                <a:moveTo>
                  <a:pt x="0" y="142875"/>
                </a:moveTo>
                <a:lnTo>
                  <a:pt x="7144" y="142875"/>
                </a:lnTo>
                <a:lnTo>
                  <a:pt x="7144" y="142875"/>
                </a:lnTo>
                <a:lnTo>
                  <a:pt x="7144" y="142875"/>
                </a:lnTo>
                <a:lnTo>
                  <a:pt x="14287" y="142875"/>
                </a:lnTo>
                <a:lnTo>
                  <a:pt x="21431" y="150019"/>
                </a:lnTo>
                <a:lnTo>
                  <a:pt x="21431" y="164306"/>
                </a:lnTo>
                <a:lnTo>
                  <a:pt x="28575" y="178594"/>
                </a:lnTo>
                <a:lnTo>
                  <a:pt x="35719" y="192881"/>
                </a:lnTo>
                <a:lnTo>
                  <a:pt x="42862" y="214313"/>
                </a:lnTo>
                <a:lnTo>
                  <a:pt x="50006" y="228600"/>
                </a:lnTo>
                <a:lnTo>
                  <a:pt x="57150" y="242888"/>
                </a:lnTo>
                <a:lnTo>
                  <a:pt x="57150" y="250031"/>
                </a:lnTo>
                <a:lnTo>
                  <a:pt x="71437" y="257175"/>
                </a:lnTo>
                <a:lnTo>
                  <a:pt x="78581" y="257175"/>
                </a:lnTo>
                <a:lnTo>
                  <a:pt x="85725" y="250031"/>
                </a:lnTo>
                <a:lnTo>
                  <a:pt x="100012" y="242888"/>
                </a:lnTo>
                <a:lnTo>
                  <a:pt x="114300" y="228600"/>
                </a:lnTo>
                <a:lnTo>
                  <a:pt x="121444" y="214313"/>
                </a:lnTo>
                <a:lnTo>
                  <a:pt x="142875" y="192881"/>
                </a:lnTo>
                <a:lnTo>
                  <a:pt x="157162" y="171450"/>
                </a:lnTo>
                <a:lnTo>
                  <a:pt x="178594" y="142875"/>
                </a:lnTo>
                <a:lnTo>
                  <a:pt x="200025" y="121444"/>
                </a:lnTo>
                <a:lnTo>
                  <a:pt x="221456" y="92869"/>
                </a:lnTo>
                <a:lnTo>
                  <a:pt x="242887" y="71438"/>
                </a:lnTo>
                <a:lnTo>
                  <a:pt x="271462" y="50006"/>
                </a:lnTo>
                <a:lnTo>
                  <a:pt x="292894" y="28575"/>
                </a:lnTo>
                <a:lnTo>
                  <a:pt x="314325" y="14288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958138" y="3364706"/>
            <a:ext cx="14289" cy="292895"/>
          </a:xfrm>
          <a:custGeom>
            <a:avLst/>
            <a:gdLst/>
            <a:ahLst/>
            <a:cxnLst/>
            <a:rect l="0" t="0" r="0" b="0"/>
            <a:pathLst>
              <a:path w="14289" h="292895">
                <a:moveTo>
                  <a:pt x="7144" y="0"/>
                </a:move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7144"/>
                </a:lnTo>
                <a:lnTo>
                  <a:pt x="14288" y="21432"/>
                </a:lnTo>
                <a:lnTo>
                  <a:pt x="14288" y="35719"/>
                </a:lnTo>
                <a:lnTo>
                  <a:pt x="14288" y="50007"/>
                </a:lnTo>
                <a:lnTo>
                  <a:pt x="7144" y="71438"/>
                </a:lnTo>
                <a:lnTo>
                  <a:pt x="7144" y="92869"/>
                </a:lnTo>
                <a:lnTo>
                  <a:pt x="0" y="114300"/>
                </a:lnTo>
                <a:lnTo>
                  <a:pt x="0" y="135732"/>
                </a:lnTo>
                <a:lnTo>
                  <a:pt x="0" y="157163"/>
                </a:lnTo>
                <a:lnTo>
                  <a:pt x="0" y="178594"/>
                </a:lnTo>
                <a:lnTo>
                  <a:pt x="0" y="200025"/>
                </a:lnTo>
                <a:lnTo>
                  <a:pt x="0" y="214313"/>
                </a:lnTo>
                <a:lnTo>
                  <a:pt x="0" y="228600"/>
                </a:lnTo>
                <a:lnTo>
                  <a:pt x="0" y="242888"/>
                </a:lnTo>
                <a:lnTo>
                  <a:pt x="0" y="257175"/>
                </a:lnTo>
                <a:lnTo>
                  <a:pt x="0" y="271463"/>
                </a:lnTo>
                <a:lnTo>
                  <a:pt x="0" y="278607"/>
                </a:lnTo>
                <a:lnTo>
                  <a:pt x="7144" y="285750"/>
                </a:lnTo>
                <a:lnTo>
                  <a:pt x="7144" y="292894"/>
                </a:lnTo>
                <a:lnTo>
                  <a:pt x="7144" y="292894"/>
                </a:lnTo>
                <a:lnTo>
                  <a:pt x="7144" y="292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743826" y="3736181"/>
            <a:ext cx="164307" cy="242889"/>
          </a:xfrm>
          <a:custGeom>
            <a:avLst/>
            <a:gdLst/>
            <a:ahLst/>
            <a:cxnLst/>
            <a:rect l="0" t="0" r="0" b="0"/>
            <a:pathLst>
              <a:path w="164307" h="242889">
                <a:moveTo>
                  <a:pt x="150019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5731" y="0"/>
                </a:lnTo>
                <a:lnTo>
                  <a:pt x="121444" y="0"/>
                </a:lnTo>
                <a:lnTo>
                  <a:pt x="114300" y="0"/>
                </a:lnTo>
                <a:lnTo>
                  <a:pt x="100012" y="0"/>
                </a:lnTo>
                <a:lnTo>
                  <a:pt x="85725" y="7144"/>
                </a:lnTo>
                <a:lnTo>
                  <a:pt x="71437" y="21432"/>
                </a:lnTo>
                <a:lnTo>
                  <a:pt x="57150" y="35719"/>
                </a:lnTo>
                <a:lnTo>
                  <a:pt x="42862" y="50007"/>
                </a:lnTo>
                <a:lnTo>
                  <a:pt x="28575" y="64294"/>
                </a:lnTo>
                <a:lnTo>
                  <a:pt x="14287" y="85725"/>
                </a:lnTo>
                <a:lnTo>
                  <a:pt x="7144" y="100013"/>
                </a:lnTo>
                <a:lnTo>
                  <a:pt x="0" y="121444"/>
                </a:lnTo>
                <a:lnTo>
                  <a:pt x="0" y="135732"/>
                </a:lnTo>
                <a:lnTo>
                  <a:pt x="0" y="157163"/>
                </a:lnTo>
                <a:lnTo>
                  <a:pt x="0" y="171450"/>
                </a:lnTo>
                <a:lnTo>
                  <a:pt x="7144" y="192882"/>
                </a:lnTo>
                <a:lnTo>
                  <a:pt x="14287" y="207169"/>
                </a:lnTo>
                <a:lnTo>
                  <a:pt x="28575" y="221457"/>
                </a:lnTo>
                <a:lnTo>
                  <a:pt x="42862" y="235744"/>
                </a:lnTo>
                <a:lnTo>
                  <a:pt x="57150" y="242888"/>
                </a:lnTo>
                <a:lnTo>
                  <a:pt x="71437" y="242888"/>
                </a:lnTo>
                <a:lnTo>
                  <a:pt x="85725" y="242888"/>
                </a:lnTo>
                <a:lnTo>
                  <a:pt x="107156" y="242888"/>
                </a:lnTo>
                <a:lnTo>
                  <a:pt x="121444" y="242888"/>
                </a:lnTo>
                <a:lnTo>
                  <a:pt x="142875" y="235744"/>
                </a:lnTo>
                <a:lnTo>
                  <a:pt x="150019" y="228600"/>
                </a:lnTo>
                <a:lnTo>
                  <a:pt x="164306" y="228600"/>
                </a:lnTo>
                <a:lnTo>
                  <a:pt x="164306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965282" y="3750469"/>
            <a:ext cx="157164" cy="221457"/>
          </a:xfrm>
          <a:custGeom>
            <a:avLst/>
            <a:gdLst/>
            <a:ahLst/>
            <a:cxnLst/>
            <a:rect l="0" t="0" r="0" b="0"/>
            <a:pathLst>
              <a:path w="157164" h="2214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7144" y="107156"/>
                </a:lnTo>
                <a:lnTo>
                  <a:pt x="14288" y="107156"/>
                </a:lnTo>
                <a:lnTo>
                  <a:pt x="28575" y="100012"/>
                </a:lnTo>
                <a:lnTo>
                  <a:pt x="42863" y="92869"/>
                </a:lnTo>
                <a:lnTo>
                  <a:pt x="57150" y="78581"/>
                </a:lnTo>
                <a:lnTo>
                  <a:pt x="78581" y="64294"/>
                </a:lnTo>
                <a:lnTo>
                  <a:pt x="92869" y="50006"/>
                </a:lnTo>
                <a:lnTo>
                  <a:pt x="107156" y="35719"/>
                </a:lnTo>
                <a:lnTo>
                  <a:pt x="107156" y="28575"/>
                </a:lnTo>
                <a:lnTo>
                  <a:pt x="114300" y="14287"/>
                </a:lnTo>
                <a:lnTo>
                  <a:pt x="121444" y="14287"/>
                </a:lnTo>
                <a:lnTo>
                  <a:pt x="121444" y="7144"/>
                </a:lnTo>
                <a:lnTo>
                  <a:pt x="114300" y="0"/>
                </a:lnTo>
                <a:lnTo>
                  <a:pt x="107156" y="0"/>
                </a:lnTo>
                <a:lnTo>
                  <a:pt x="100013" y="0"/>
                </a:lnTo>
                <a:lnTo>
                  <a:pt x="85725" y="0"/>
                </a:lnTo>
                <a:lnTo>
                  <a:pt x="78581" y="7144"/>
                </a:lnTo>
                <a:lnTo>
                  <a:pt x="64294" y="21431"/>
                </a:lnTo>
                <a:lnTo>
                  <a:pt x="50006" y="35719"/>
                </a:lnTo>
                <a:lnTo>
                  <a:pt x="42863" y="50006"/>
                </a:lnTo>
                <a:lnTo>
                  <a:pt x="28575" y="71437"/>
                </a:lnTo>
                <a:lnTo>
                  <a:pt x="21431" y="92869"/>
                </a:lnTo>
                <a:lnTo>
                  <a:pt x="14288" y="121444"/>
                </a:lnTo>
                <a:lnTo>
                  <a:pt x="7144" y="135731"/>
                </a:lnTo>
                <a:lnTo>
                  <a:pt x="7144" y="157162"/>
                </a:lnTo>
                <a:lnTo>
                  <a:pt x="7144" y="178594"/>
                </a:lnTo>
                <a:lnTo>
                  <a:pt x="14288" y="192881"/>
                </a:lnTo>
                <a:lnTo>
                  <a:pt x="14288" y="207169"/>
                </a:lnTo>
                <a:lnTo>
                  <a:pt x="28575" y="214312"/>
                </a:lnTo>
                <a:lnTo>
                  <a:pt x="35719" y="221456"/>
                </a:lnTo>
                <a:lnTo>
                  <a:pt x="42863" y="221456"/>
                </a:lnTo>
                <a:lnTo>
                  <a:pt x="57150" y="221456"/>
                </a:lnTo>
                <a:lnTo>
                  <a:pt x="71438" y="221456"/>
                </a:lnTo>
                <a:lnTo>
                  <a:pt x="85725" y="214312"/>
                </a:lnTo>
                <a:lnTo>
                  <a:pt x="100013" y="207169"/>
                </a:lnTo>
                <a:lnTo>
                  <a:pt x="114300" y="192881"/>
                </a:lnTo>
                <a:lnTo>
                  <a:pt x="128588" y="178594"/>
                </a:lnTo>
                <a:lnTo>
                  <a:pt x="142875" y="164306"/>
                </a:lnTo>
                <a:lnTo>
                  <a:pt x="150019" y="150019"/>
                </a:lnTo>
                <a:lnTo>
                  <a:pt x="157163" y="135731"/>
                </a:lnTo>
                <a:lnTo>
                  <a:pt x="157163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193882" y="3557588"/>
            <a:ext cx="35720" cy="385763"/>
          </a:xfrm>
          <a:custGeom>
            <a:avLst/>
            <a:gdLst/>
            <a:ahLst/>
            <a:cxnLst/>
            <a:rect l="0" t="0" r="0" b="0"/>
            <a:pathLst>
              <a:path w="35720" h="385763">
                <a:moveTo>
                  <a:pt x="7144" y="0"/>
                </a:moveTo>
                <a:lnTo>
                  <a:pt x="0" y="0"/>
                </a:lnTo>
                <a:lnTo>
                  <a:pt x="0" y="7143"/>
                </a:lnTo>
                <a:lnTo>
                  <a:pt x="7144" y="14287"/>
                </a:lnTo>
                <a:lnTo>
                  <a:pt x="7144" y="35718"/>
                </a:lnTo>
                <a:lnTo>
                  <a:pt x="7144" y="57150"/>
                </a:lnTo>
                <a:lnTo>
                  <a:pt x="14288" y="85725"/>
                </a:lnTo>
                <a:lnTo>
                  <a:pt x="14288" y="114300"/>
                </a:lnTo>
                <a:lnTo>
                  <a:pt x="14288" y="150018"/>
                </a:lnTo>
                <a:lnTo>
                  <a:pt x="21431" y="185737"/>
                </a:lnTo>
                <a:lnTo>
                  <a:pt x="21431" y="221456"/>
                </a:lnTo>
                <a:lnTo>
                  <a:pt x="21431" y="257175"/>
                </a:lnTo>
                <a:lnTo>
                  <a:pt x="21431" y="285750"/>
                </a:lnTo>
                <a:lnTo>
                  <a:pt x="21431" y="314325"/>
                </a:lnTo>
                <a:lnTo>
                  <a:pt x="21431" y="335756"/>
                </a:lnTo>
                <a:lnTo>
                  <a:pt x="21431" y="357187"/>
                </a:lnTo>
                <a:lnTo>
                  <a:pt x="28575" y="371475"/>
                </a:lnTo>
                <a:lnTo>
                  <a:pt x="28575" y="378618"/>
                </a:lnTo>
                <a:lnTo>
                  <a:pt x="28575" y="385762"/>
                </a:lnTo>
                <a:lnTo>
                  <a:pt x="28575" y="385762"/>
                </a:lnTo>
                <a:lnTo>
                  <a:pt x="35719" y="385762"/>
                </a:lnTo>
                <a:lnTo>
                  <a:pt x="35719" y="3857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322470" y="3593306"/>
            <a:ext cx="14288" cy="371476"/>
          </a:xfrm>
          <a:custGeom>
            <a:avLst/>
            <a:gdLst/>
            <a:ahLst/>
            <a:cxnLst/>
            <a:rect l="0" t="0" r="0" b="0"/>
            <a:pathLst>
              <a:path w="14288" h="3714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21432"/>
                </a:lnTo>
                <a:lnTo>
                  <a:pt x="0" y="35719"/>
                </a:lnTo>
                <a:lnTo>
                  <a:pt x="0" y="64294"/>
                </a:lnTo>
                <a:lnTo>
                  <a:pt x="0" y="92869"/>
                </a:lnTo>
                <a:lnTo>
                  <a:pt x="7143" y="128588"/>
                </a:lnTo>
                <a:lnTo>
                  <a:pt x="7143" y="164307"/>
                </a:lnTo>
                <a:lnTo>
                  <a:pt x="7143" y="200025"/>
                </a:lnTo>
                <a:lnTo>
                  <a:pt x="7143" y="235744"/>
                </a:lnTo>
                <a:lnTo>
                  <a:pt x="7143" y="264319"/>
                </a:lnTo>
                <a:lnTo>
                  <a:pt x="14287" y="292894"/>
                </a:lnTo>
                <a:lnTo>
                  <a:pt x="14287" y="321469"/>
                </a:lnTo>
                <a:lnTo>
                  <a:pt x="14287" y="342900"/>
                </a:lnTo>
                <a:lnTo>
                  <a:pt x="14287" y="364332"/>
                </a:lnTo>
                <a:lnTo>
                  <a:pt x="14287" y="371475"/>
                </a:lnTo>
                <a:lnTo>
                  <a:pt x="14287" y="3714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001001" y="4007644"/>
            <a:ext cx="200026" cy="378620"/>
          </a:xfrm>
          <a:custGeom>
            <a:avLst/>
            <a:gdLst/>
            <a:ahLst/>
            <a:cxnLst/>
            <a:rect l="0" t="0" r="0" b="0"/>
            <a:pathLst>
              <a:path w="200026" h="378620">
                <a:moveTo>
                  <a:pt x="178594" y="121444"/>
                </a:moveTo>
                <a:lnTo>
                  <a:pt x="171450" y="121444"/>
                </a:lnTo>
                <a:lnTo>
                  <a:pt x="164306" y="121444"/>
                </a:lnTo>
                <a:lnTo>
                  <a:pt x="157162" y="121444"/>
                </a:lnTo>
                <a:lnTo>
                  <a:pt x="150019" y="121444"/>
                </a:lnTo>
                <a:lnTo>
                  <a:pt x="142875" y="114300"/>
                </a:lnTo>
                <a:lnTo>
                  <a:pt x="128587" y="114300"/>
                </a:lnTo>
                <a:lnTo>
                  <a:pt x="114300" y="114300"/>
                </a:lnTo>
                <a:lnTo>
                  <a:pt x="100012" y="114300"/>
                </a:lnTo>
                <a:lnTo>
                  <a:pt x="85725" y="121444"/>
                </a:lnTo>
                <a:lnTo>
                  <a:pt x="71437" y="121444"/>
                </a:lnTo>
                <a:lnTo>
                  <a:pt x="57150" y="128587"/>
                </a:lnTo>
                <a:lnTo>
                  <a:pt x="42862" y="135731"/>
                </a:lnTo>
                <a:lnTo>
                  <a:pt x="28575" y="150019"/>
                </a:lnTo>
                <a:lnTo>
                  <a:pt x="21431" y="157163"/>
                </a:lnTo>
                <a:lnTo>
                  <a:pt x="7144" y="171450"/>
                </a:lnTo>
                <a:lnTo>
                  <a:pt x="0" y="192881"/>
                </a:lnTo>
                <a:lnTo>
                  <a:pt x="0" y="214313"/>
                </a:lnTo>
                <a:lnTo>
                  <a:pt x="0" y="235744"/>
                </a:lnTo>
                <a:lnTo>
                  <a:pt x="0" y="250031"/>
                </a:lnTo>
                <a:lnTo>
                  <a:pt x="0" y="264319"/>
                </a:lnTo>
                <a:lnTo>
                  <a:pt x="7144" y="278606"/>
                </a:lnTo>
                <a:lnTo>
                  <a:pt x="21431" y="285750"/>
                </a:lnTo>
                <a:lnTo>
                  <a:pt x="28575" y="292894"/>
                </a:lnTo>
                <a:lnTo>
                  <a:pt x="42862" y="292894"/>
                </a:lnTo>
                <a:lnTo>
                  <a:pt x="57150" y="292894"/>
                </a:lnTo>
                <a:lnTo>
                  <a:pt x="71437" y="285750"/>
                </a:lnTo>
                <a:lnTo>
                  <a:pt x="78581" y="271463"/>
                </a:lnTo>
                <a:lnTo>
                  <a:pt x="92869" y="257175"/>
                </a:lnTo>
                <a:lnTo>
                  <a:pt x="107156" y="235744"/>
                </a:lnTo>
                <a:lnTo>
                  <a:pt x="121444" y="214313"/>
                </a:lnTo>
                <a:lnTo>
                  <a:pt x="135731" y="185738"/>
                </a:lnTo>
                <a:lnTo>
                  <a:pt x="142875" y="150019"/>
                </a:lnTo>
                <a:lnTo>
                  <a:pt x="157162" y="121444"/>
                </a:lnTo>
                <a:lnTo>
                  <a:pt x="164306" y="92869"/>
                </a:lnTo>
                <a:lnTo>
                  <a:pt x="164306" y="64294"/>
                </a:lnTo>
                <a:lnTo>
                  <a:pt x="171450" y="42862"/>
                </a:lnTo>
                <a:lnTo>
                  <a:pt x="171450" y="21431"/>
                </a:lnTo>
                <a:lnTo>
                  <a:pt x="171450" y="14287"/>
                </a:lnTo>
                <a:lnTo>
                  <a:pt x="171450" y="7144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7144"/>
                </a:lnTo>
                <a:lnTo>
                  <a:pt x="171450" y="7144"/>
                </a:lnTo>
                <a:lnTo>
                  <a:pt x="171450" y="21431"/>
                </a:lnTo>
                <a:lnTo>
                  <a:pt x="171450" y="42862"/>
                </a:lnTo>
                <a:lnTo>
                  <a:pt x="171450" y="64294"/>
                </a:lnTo>
                <a:lnTo>
                  <a:pt x="171450" y="92869"/>
                </a:lnTo>
                <a:lnTo>
                  <a:pt x="171450" y="121444"/>
                </a:lnTo>
                <a:lnTo>
                  <a:pt x="178594" y="157163"/>
                </a:lnTo>
                <a:lnTo>
                  <a:pt x="178594" y="192881"/>
                </a:lnTo>
                <a:lnTo>
                  <a:pt x="178594" y="221456"/>
                </a:lnTo>
                <a:lnTo>
                  <a:pt x="178594" y="257175"/>
                </a:lnTo>
                <a:lnTo>
                  <a:pt x="178594" y="285750"/>
                </a:lnTo>
                <a:lnTo>
                  <a:pt x="185737" y="314325"/>
                </a:lnTo>
                <a:lnTo>
                  <a:pt x="185737" y="335756"/>
                </a:lnTo>
                <a:lnTo>
                  <a:pt x="185737" y="350044"/>
                </a:lnTo>
                <a:lnTo>
                  <a:pt x="192881" y="371475"/>
                </a:lnTo>
                <a:lnTo>
                  <a:pt x="192881" y="378619"/>
                </a:lnTo>
                <a:lnTo>
                  <a:pt x="200025" y="378619"/>
                </a:lnTo>
                <a:lnTo>
                  <a:pt x="200025" y="378619"/>
                </a:lnTo>
                <a:lnTo>
                  <a:pt x="200025" y="378619"/>
                </a:lnTo>
                <a:lnTo>
                  <a:pt x="200025" y="3786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8265320" y="4064794"/>
            <a:ext cx="14288" cy="1"/>
          </a:xfrm>
          <a:custGeom>
            <a:avLst/>
            <a:gdLst/>
            <a:ahLst/>
            <a:cxnLst/>
            <a:rect l="0" t="0" r="0" b="0"/>
            <a:pathLst>
              <a:path w="14288" h="1">
                <a:moveTo>
                  <a:pt x="14287" y="0"/>
                </a:moveTo>
                <a:lnTo>
                  <a:pt x="14287" y="0"/>
                </a:lnTo>
                <a:lnTo>
                  <a:pt x="7143" y="0"/>
                </a:lnTo>
                <a:lnTo>
                  <a:pt x="7143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336757" y="4150519"/>
            <a:ext cx="7145" cy="171451"/>
          </a:xfrm>
          <a:custGeom>
            <a:avLst/>
            <a:gdLst/>
            <a:ahLst/>
            <a:cxnLst/>
            <a:rect l="0" t="0" r="0" b="0"/>
            <a:pathLst>
              <a:path w="7145" h="171451">
                <a:moveTo>
                  <a:pt x="7144" y="0"/>
                </a:moveTo>
                <a:lnTo>
                  <a:pt x="7144" y="0"/>
                </a:lnTo>
                <a:lnTo>
                  <a:pt x="0" y="14288"/>
                </a:lnTo>
                <a:lnTo>
                  <a:pt x="0" y="35719"/>
                </a:lnTo>
                <a:lnTo>
                  <a:pt x="0" y="57150"/>
                </a:lnTo>
                <a:lnTo>
                  <a:pt x="0" y="85725"/>
                </a:lnTo>
                <a:lnTo>
                  <a:pt x="0" y="114300"/>
                </a:lnTo>
                <a:lnTo>
                  <a:pt x="0" y="135731"/>
                </a:lnTo>
                <a:lnTo>
                  <a:pt x="0" y="150019"/>
                </a:lnTo>
                <a:lnTo>
                  <a:pt x="0" y="164306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429626" y="4079081"/>
            <a:ext cx="121445" cy="207170"/>
          </a:xfrm>
          <a:custGeom>
            <a:avLst/>
            <a:gdLst/>
            <a:ahLst/>
            <a:cxnLst/>
            <a:rect l="0" t="0" r="0" b="0"/>
            <a:pathLst>
              <a:path w="121445" h="20717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50007"/>
                </a:lnTo>
                <a:lnTo>
                  <a:pt x="7144" y="64294"/>
                </a:lnTo>
                <a:lnTo>
                  <a:pt x="7144" y="85726"/>
                </a:lnTo>
                <a:lnTo>
                  <a:pt x="7144" y="107157"/>
                </a:lnTo>
                <a:lnTo>
                  <a:pt x="14287" y="135732"/>
                </a:lnTo>
                <a:lnTo>
                  <a:pt x="21431" y="157163"/>
                </a:lnTo>
                <a:lnTo>
                  <a:pt x="21431" y="178594"/>
                </a:lnTo>
                <a:lnTo>
                  <a:pt x="28575" y="192882"/>
                </a:lnTo>
                <a:lnTo>
                  <a:pt x="28575" y="200026"/>
                </a:lnTo>
                <a:lnTo>
                  <a:pt x="28575" y="207169"/>
                </a:lnTo>
                <a:lnTo>
                  <a:pt x="35719" y="207169"/>
                </a:lnTo>
                <a:lnTo>
                  <a:pt x="35719" y="200026"/>
                </a:lnTo>
                <a:lnTo>
                  <a:pt x="42862" y="192882"/>
                </a:lnTo>
                <a:lnTo>
                  <a:pt x="50006" y="178594"/>
                </a:lnTo>
                <a:lnTo>
                  <a:pt x="57150" y="157163"/>
                </a:lnTo>
                <a:lnTo>
                  <a:pt x="64294" y="128588"/>
                </a:lnTo>
                <a:lnTo>
                  <a:pt x="71437" y="100013"/>
                </a:lnTo>
                <a:lnTo>
                  <a:pt x="85725" y="71438"/>
                </a:lnTo>
                <a:lnTo>
                  <a:pt x="92869" y="50007"/>
                </a:lnTo>
                <a:lnTo>
                  <a:pt x="100012" y="28575"/>
                </a:lnTo>
                <a:lnTo>
                  <a:pt x="107156" y="14288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4" y="0"/>
                </a:lnTo>
                <a:lnTo>
                  <a:pt x="121444" y="0"/>
                </a:lnTo>
                <a:lnTo>
                  <a:pt x="121444" y="0"/>
                </a:lnTo>
                <a:lnTo>
                  <a:pt x="1214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601076" y="395049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615363" y="4100513"/>
            <a:ext cx="21433" cy="185738"/>
          </a:xfrm>
          <a:custGeom>
            <a:avLst/>
            <a:gdLst/>
            <a:ahLst/>
            <a:cxnLst/>
            <a:rect l="0" t="0" r="0" b="0"/>
            <a:pathLst>
              <a:path w="21433" h="185738">
                <a:moveTo>
                  <a:pt x="21432" y="0"/>
                </a:moveTo>
                <a:lnTo>
                  <a:pt x="21432" y="7143"/>
                </a:lnTo>
                <a:lnTo>
                  <a:pt x="14288" y="21431"/>
                </a:lnTo>
                <a:lnTo>
                  <a:pt x="14288" y="42862"/>
                </a:lnTo>
                <a:lnTo>
                  <a:pt x="7144" y="71437"/>
                </a:lnTo>
                <a:lnTo>
                  <a:pt x="0" y="100012"/>
                </a:lnTo>
                <a:lnTo>
                  <a:pt x="0" y="121444"/>
                </a:lnTo>
                <a:lnTo>
                  <a:pt x="0" y="150019"/>
                </a:lnTo>
                <a:lnTo>
                  <a:pt x="0" y="164306"/>
                </a:lnTo>
                <a:lnTo>
                  <a:pt x="0" y="178594"/>
                </a:lnTo>
                <a:lnTo>
                  <a:pt x="7144" y="185737"/>
                </a:lnTo>
                <a:lnTo>
                  <a:pt x="7144" y="185737"/>
                </a:lnTo>
                <a:lnTo>
                  <a:pt x="7144" y="185737"/>
                </a:lnTo>
                <a:lnTo>
                  <a:pt x="7144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686801" y="4071938"/>
            <a:ext cx="107157" cy="185738"/>
          </a:xfrm>
          <a:custGeom>
            <a:avLst/>
            <a:gdLst/>
            <a:ahLst/>
            <a:cxnLst/>
            <a:rect l="0" t="0" r="0" b="0"/>
            <a:pathLst>
              <a:path w="107157" h="185738">
                <a:moveTo>
                  <a:pt x="64294" y="0"/>
                </a:move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0006" y="0"/>
                </a:lnTo>
                <a:lnTo>
                  <a:pt x="42862" y="7143"/>
                </a:lnTo>
                <a:lnTo>
                  <a:pt x="35719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14287" y="42862"/>
                </a:lnTo>
                <a:lnTo>
                  <a:pt x="14287" y="50006"/>
                </a:lnTo>
                <a:lnTo>
                  <a:pt x="14287" y="57150"/>
                </a:lnTo>
                <a:lnTo>
                  <a:pt x="14287" y="57150"/>
                </a:lnTo>
                <a:lnTo>
                  <a:pt x="14287" y="64293"/>
                </a:lnTo>
                <a:lnTo>
                  <a:pt x="21431" y="64293"/>
                </a:lnTo>
                <a:lnTo>
                  <a:pt x="35719" y="64293"/>
                </a:lnTo>
                <a:lnTo>
                  <a:pt x="42862" y="64293"/>
                </a:lnTo>
                <a:lnTo>
                  <a:pt x="57150" y="64293"/>
                </a:lnTo>
                <a:lnTo>
                  <a:pt x="64294" y="71437"/>
                </a:lnTo>
                <a:lnTo>
                  <a:pt x="78581" y="71437"/>
                </a:lnTo>
                <a:lnTo>
                  <a:pt x="85725" y="78581"/>
                </a:lnTo>
                <a:lnTo>
                  <a:pt x="100012" y="85725"/>
                </a:lnTo>
                <a:lnTo>
                  <a:pt x="107156" y="92869"/>
                </a:lnTo>
                <a:lnTo>
                  <a:pt x="107156" y="100012"/>
                </a:lnTo>
                <a:lnTo>
                  <a:pt x="107156" y="114300"/>
                </a:lnTo>
                <a:lnTo>
                  <a:pt x="100012" y="128587"/>
                </a:lnTo>
                <a:lnTo>
                  <a:pt x="92869" y="142875"/>
                </a:lnTo>
                <a:lnTo>
                  <a:pt x="85725" y="157162"/>
                </a:lnTo>
                <a:lnTo>
                  <a:pt x="71437" y="171450"/>
                </a:lnTo>
                <a:lnTo>
                  <a:pt x="57150" y="178594"/>
                </a:lnTo>
                <a:lnTo>
                  <a:pt x="42862" y="185737"/>
                </a:lnTo>
                <a:lnTo>
                  <a:pt x="35719" y="185737"/>
                </a:lnTo>
                <a:lnTo>
                  <a:pt x="21431" y="185737"/>
                </a:lnTo>
                <a:lnTo>
                  <a:pt x="14287" y="178594"/>
                </a:lnTo>
                <a:lnTo>
                  <a:pt x="7144" y="171450"/>
                </a:lnTo>
                <a:lnTo>
                  <a:pt x="7144" y="157162"/>
                </a:lnTo>
                <a:lnTo>
                  <a:pt x="0" y="142875"/>
                </a:lnTo>
                <a:lnTo>
                  <a:pt x="0" y="128587"/>
                </a:lnTo>
                <a:lnTo>
                  <a:pt x="0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779670" y="393620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858251" y="4007644"/>
            <a:ext cx="21432" cy="200026"/>
          </a:xfrm>
          <a:custGeom>
            <a:avLst/>
            <a:gdLst/>
            <a:ahLst/>
            <a:cxnLst/>
            <a:rect l="0" t="0" r="0" b="0"/>
            <a:pathLst>
              <a:path w="21432" h="200026">
                <a:moveTo>
                  <a:pt x="7144" y="0"/>
                </a:moveTo>
                <a:lnTo>
                  <a:pt x="7144" y="0"/>
                </a:lnTo>
                <a:lnTo>
                  <a:pt x="7144" y="14287"/>
                </a:lnTo>
                <a:lnTo>
                  <a:pt x="7144" y="28575"/>
                </a:lnTo>
                <a:lnTo>
                  <a:pt x="7144" y="50006"/>
                </a:lnTo>
                <a:lnTo>
                  <a:pt x="7144" y="71437"/>
                </a:lnTo>
                <a:lnTo>
                  <a:pt x="7144" y="100012"/>
                </a:lnTo>
                <a:lnTo>
                  <a:pt x="0" y="121444"/>
                </a:lnTo>
                <a:lnTo>
                  <a:pt x="0" y="142875"/>
                </a:lnTo>
                <a:lnTo>
                  <a:pt x="7144" y="164306"/>
                </a:lnTo>
                <a:lnTo>
                  <a:pt x="7144" y="178594"/>
                </a:lnTo>
                <a:lnTo>
                  <a:pt x="7144" y="192881"/>
                </a:lnTo>
                <a:lnTo>
                  <a:pt x="7144" y="200025"/>
                </a:lnTo>
                <a:lnTo>
                  <a:pt x="14287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1431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943976" y="4007644"/>
            <a:ext cx="50007" cy="178595"/>
          </a:xfrm>
          <a:custGeom>
            <a:avLst/>
            <a:gdLst/>
            <a:ahLst/>
            <a:cxnLst/>
            <a:rect l="0" t="0" r="0" b="0"/>
            <a:pathLst>
              <a:path w="50007" h="178595">
                <a:moveTo>
                  <a:pt x="14287" y="50006"/>
                </a:moveTo>
                <a:lnTo>
                  <a:pt x="7144" y="50006"/>
                </a:lnTo>
                <a:lnTo>
                  <a:pt x="7144" y="57150"/>
                </a:lnTo>
                <a:lnTo>
                  <a:pt x="7144" y="71437"/>
                </a:lnTo>
                <a:lnTo>
                  <a:pt x="0" y="85725"/>
                </a:lnTo>
                <a:lnTo>
                  <a:pt x="0" y="107156"/>
                </a:lnTo>
                <a:lnTo>
                  <a:pt x="0" y="128587"/>
                </a:lnTo>
                <a:lnTo>
                  <a:pt x="0" y="150019"/>
                </a:lnTo>
                <a:lnTo>
                  <a:pt x="0" y="164306"/>
                </a:lnTo>
                <a:lnTo>
                  <a:pt x="7144" y="171450"/>
                </a:lnTo>
                <a:lnTo>
                  <a:pt x="14287" y="178594"/>
                </a:lnTo>
                <a:lnTo>
                  <a:pt x="21431" y="178594"/>
                </a:lnTo>
                <a:lnTo>
                  <a:pt x="21431" y="178594"/>
                </a:lnTo>
                <a:lnTo>
                  <a:pt x="28575" y="171450"/>
                </a:lnTo>
                <a:lnTo>
                  <a:pt x="35719" y="164306"/>
                </a:lnTo>
                <a:lnTo>
                  <a:pt x="42862" y="150019"/>
                </a:lnTo>
                <a:lnTo>
                  <a:pt x="42862" y="142875"/>
                </a:lnTo>
                <a:lnTo>
                  <a:pt x="50006" y="121444"/>
                </a:lnTo>
                <a:lnTo>
                  <a:pt x="50006" y="107156"/>
                </a:lnTo>
                <a:lnTo>
                  <a:pt x="50006" y="92869"/>
                </a:lnTo>
                <a:lnTo>
                  <a:pt x="50006" y="78581"/>
                </a:lnTo>
                <a:lnTo>
                  <a:pt x="42862" y="64294"/>
                </a:lnTo>
                <a:lnTo>
                  <a:pt x="35719" y="50006"/>
                </a:lnTo>
                <a:lnTo>
                  <a:pt x="35719" y="35719"/>
                </a:lnTo>
                <a:lnTo>
                  <a:pt x="28575" y="21431"/>
                </a:lnTo>
                <a:lnTo>
                  <a:pt x="21431" y="14287"/>
                </a:lnTo>
                <a:lnTo>
                  <a:pt x="21431" y="7144"/>
                </a:lnTo>
                <a:lnTo>
                  <a:pt x="21431" y="0"/>
                </a:lnTo>
                <a:lnTo>
                  <a:pt x="214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036845" y="3993356"/>
            <a:ext cx="100013" cy="185739"/>
          </a:xfrm>
          <a:custGeom>
            <a:avLst/>
            <a:gdLst/>
            <a:ahLst/>
            <a:cxnLst/>
            <a:rect l="0" t="0" r="0" b="0"/>
            <a:pathLst>
              <a:path w="100013" h="185739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0" y="21432"/>
                </a:lnTo>
                <a:lnTo>
                  <a:pt x="0" y="35719"/>
                </a:lnTo>
                <a:lnTo>
                  <a:pt x="7143" y="57150"/>
                </a:lnTo>
                <a:lnTo>
                  <a:pt x="7143" y="78582"/>
                </a:lnTo>
                <a:lnTo>
                  <a:pt x="7143" y="107157"/>
                </a:lnTo>
                <a:lnTo>
                  <a:pt x="7143" y="121444"/>
                </a:lnTo>
                <a:lnTo>
                  <a:pt x="7143" y="135732"/>
                </a:lnTo>
                <a:lnTo>
                  <a:pt x="7143" y="150019"/>
                </a:lnTo>
                <a:lnTo>
                  <a:pt x="7143" y="150019"/>
                </a:lnTo>
                <a:lnTo>
                  <a:pt x="7143" y="150019"/>
                </a:lnTo>
                <a:lnTo>
                  <a:pt x="7143" y="150019"/>
                </a:lnTo>
                <a:lnTo>
                  <a:pt x="14287" y="142875"/>
                </a:lnTo>
                <a:lnTo>
                  <a:pt x="14287" y="135732"/>
                </a:lnTo>
                <a:lnTo>
                  <a:pt x="21431" y="114300"/>
                </a:lnTo>
                <a:lnTo>
                  <a:pt x="28575" y="92869"/>
                </a:lnTo>
                <a:lnTo>
                  <a:pt x="35718" y="71438"/>
                </a:lnTo>
                <a:lnTo>
                  <a:pt x="42862" y="50007"/>
                </a:lnTo>
                <a:lnTo>
                  <a:pt x="57150" y="35719"/>
                </a:lnTo>
                <a:lnTo>
                  <a:pt x="71437" y="14288"/>
                </a:lnTo>
                <a:lnTo>
                  <a:pt x="78581" y="7144"/>
                </a:lnTo>
                <a:lnTo>
                  <a:pt x="85725" y="7144"/>
                </a:lnTo>
                <a:lnTo>
                  <a:pt x="92868" y="7144"/>
                </a:lnTo>
                <a:lnTo>
                  <a:pt x="100012" y="14288"/>
                </a:lnTo>
                <a:lnTo>
                  <a:pt x="100012" y="21432"/>
                </a:lnTo>
                <a:lnTo>
                  <a:pt x="100012" y="35719"/>
                </a:lnTo>
                <a:lnTo>
                  <a:pt x="100012" y="57150"/>
                </a:lnTo>
                <a:lnTo>
                  <a:pt x="100012" y="71438"/>
                </a:lnTo>
                <a:lnTo>
                  <a:pt x="100012" y="92869"/>
                </a:lnTo>
                <a:lnTo>
                  <a:pt x="100012" y="121444"/>
                </a:lnTo>
                <a:lnTo>
                  <a:pt x="100012" y="142875"/>
                </a:lnTo>
                <a:lnTo>
                  <a:pt x="100012" y="164307"/>
                </a:lnTo>
                <a:lnTo>
                  <a:pt x="100012" y="171451"/>
                </a:lnTo>
                <a:lnTo>
                  <a:pt x="100012" y="185738"/>
                </a:lnTo>
                <a:lnTo>
                  <a:pt x="100012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679532" y="3371850"/>
            <a:ext cx="271464" cy="150020"/>
          </a:xfrm>
          <a:custGeom>
            <a:avLst/>
            <a:gdLst/>
            <a:ahLst/>
            <a:cxnLst/>
            <a:rect l="0" t="0" r="0" b="0"/>
            <a:pathLst>
              <a:path w="271464" h="150020">
                <a:moveTo>
                  <a:pt x="0" y="14288"/>
                </a:moveTo>
                <a:lnTo>
                  <a:pt x="0" y="14288"/>
                </a:lnTo>
                <a:lnTo>
                  <a:pt x="0" y="14288"/>
                </a:lnTo>
                <a:lnTo>
                  <a:pt x="7144" y="21431"/>
                </a:lnTo>
                <a:lnTo>
                  <a:pt x="14288" y="21431"/>
                </a:lnTo>
                <a:lnTo>
                  <a:pt x="14288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35719" y="57150"/>
                </a:lnTo>
                <a:lnTo>
                  <a:pt x="50006" y="78581"/>
                </a:lnTo>
                <a:lnTo>
                  <a:pt x="64294" y="107156"/>
                </a:lnTo>
                <a:lnTo>
                  <a:pt x="78581" y="135731"/>
                </a:lnTo>
                <a:lnTo>
                  <a:pt x="92869" y="142875"/>
                </a:lnTo>
                <a:lnTo>
                  <a:pt x="100013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4300" y="150019"/>
                </a:lnTo>
                <a:lnTo>
                  <a:pt x="121444" y="150019"/>
                </a:lnTo>
                <a:lnTo>
                  <a:pt x="128588" y="150019"/>
                </a:lnTo>
                <a:lnTo>
                  <a:pt x="128588" y="150019"/>
                </a:lnTo>
                <a:lnTo>
                  <a:pt x="135731" y="150019"/>
                </a:lnTo>
                <a:lnTo>
                  <a:pt x="142875" y="150019"/>
                </a:lnTo>
                <a:lnTo>
                  <a:pt x="150019" y="150019"/>
                </a:lnTo>
                <a:lnTo>
                  <a:pt x="157163" y="142875"/>
                </a:lnTo>
                <a:lnTo>
                  <a:pt x="164306" y="142875"/>
                </a:lnTo>
                <a:lnTo>
                  <a:pt x="171450" y="142875"/>
                </a:lnTo>
                <a:lnTo>
                  <a:pt x="178594" y="142875"/>
                </a:lnTo>
                <a:lnTo>
                  <a:pt x="185738" y="142875"/>
                </a:lnTo>
                <a:lnTo>
                  <a:pt x="192881" y="135731"/>
                </a:lnTo>
                <a:lnTo>
                  <a:pt x="200025" y="135731"/>
                </a:lnTo>
                <a:lnTo>
                  <a:pt x="207169" y="128588"/>
                </a:lnTo>
                <a:lnTo>
                  <a:pt x="214313" y="128588"/>
                </a:lnTo>
                <a:lnTo>
                  <a:pt x="221456" y="121444"/>
                </a:lnTo>
                <a:lnTo>
                  <a:pt x="221456" y="121444"/>
                </a:lnTo>
                <a:lnTo>
                  <a:pt x="228600" y="114300"/>
                </a:lnTo>
                <a:lnTo>
                  <a:pt x="235744" y="114300"/>
                </a:lnTo>
                <a:lnTo>
                  <a:pt x="242888" y="114300"/>
                </a:lnTo>
                <a:lnTo>
                  <a:pt x="242888" y="107156"/>
                </a:lnTo>
                <a:lnTo>
                  <a:pt x="250031" y="107156"/>
                </a:lnTo>
                <a:lnTo>
                  <a:pt x="250031" y="100013"/>
                </a:lnTo>
                <a:lnTo>
                  <a:pt x="250031" y="100013"/>
                </a:lnTo>
                <a:lnTo>
                  <a:pt x="257175" y="92869"/>
                </a:lnTo>
                <a:lnTo>
                  <a:pt x="257175" y="85725"/>
                </a:lnTo>
                <a:lnTo>
                  <a:pt x="264319" y="71438"/>
                </a:lnTo>
                <a:lnTo>
                  <a:pt x="257175" y="50006"/>
                </a:lnTo>
                <a:lnTo>
                  <a:pt x="250031" y="21431"/>
                </a:lnTo>
                <a:lnTo>
                  <a:pt x="242888" y="0"/>
                </a:lnTo>
                <a:lnTo>
                  <a:pt x="235744" y="7144"/>
                </a:lnTo>
                <a:lnTo>
                  <a:pt x="242888" y="28575"/>
                </a:lnTo>
                <a:lnTo>
                  <a:pt x="257175" y="50006"/>
                </a:lnTo>
                <a:lnTo>
                  <a:pt x="264319" y="57150"/>
                </a:lnTo>
                <a:lnTo>
                  <a:pt x="271463" y="57150"/>
                </a:lnTo>
                <a:lnTo>
                  <a:pt x="271463" y="50006"/>
                </a:lnTo>
                <a:lnTo>
                  <a:pt x="271463" y="50006"/>
                </a:lnTo>
                <a:lnTo>
                  <a:pt x="271463" y="50006"/>
                </a:lnTo>
                <a:lnTo>
                  <a:pt x="271463" y="42863"/>
                </a:lnTo>
                <a:lnTo>
                  <a:pt x="271463" y="42863"/>
                </a:lnTo>
                <a:lnTo>
                  <a:pt x="271463" y="42863"/>
                </a:lnTo>
                <a:lnTo>
                  <a:pt x="271463" y="42863"/>
                </a:lnTo>
                <a:lnTo>
                  <a:pt x="271463" y="42863"/>
                </a:lnTo>
                <a:lnTo>
                  <a:pt x="271463" y="35719"/>
                </a:lnTo>
                <a:lnTo>
                  <a:pt x="271463" y="35719"/>
                </a:lnTo>
                <a:lnTo>
                  <a:pt x="271463" y="35719"/>
                </a:lnTo>
                <a:lnTo>
                  <a:pt x="271463" y="35719"/>
                </a:lnTo>
                <a:lnTo>
                  <a:pt x="271463" y="35719"/>
                </a:lnTo>
                <a:lnTo>
                  <a:pt x="27146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943851" y="3107531"/>
            <a:ext cx="457201" cy="421483"/>
          </a:xfrm>
          <a:custGeom>
            <a:avLst/>
            <a:gdLst/>
            <a:ahLst/>
            <a:cxnLst/>
            <a:rect l="0" t="0" r="0" b="0"/>
            <a:pathLst>
              <a:path w="457201" h="421483">
                <a:moveTo>
                  <a:pt x="142875" y="328613"/>
                </a:moveTo>
                <a:lnTo>
                  <a:pt x="142875" y="328613"/>
                </a:lnTo>
                <a:lnTo>
                  <a:pt x="142875" y="328613"/>
                </a:lnTo>
                <a:lnTo>
                  <a:pt x="142875" y="335757"/>
                </a:lnTo>
                <a:lnTo>
                  <a:pt x="150019" y="335757"/>
                </a:lnTo>
                <a:lnTo>
                  <a:pt x="150019" y="342900"/>
                </a:lnTo>
                <a:lnTo>
                  <a:pt x="157162" y="342900"/>
                </a:lnTo>
                <a:lnTo>
                  <a:pt x="164306" y="350044"/>
                </a:lnTo>
                <a:lnTo>
                  <a:pt x="164306" y="350044"/>
                </a:lnTo>
                <a:lnTo>
                  <a:pt x="171450" y="357188"/>
                </a:lnTo>
                <a:lnTo>
                  <a:pt x="178594" y="357188"/>
                </a:lnTo>
                <a:lnTo>
                  <a:pt x="185737" y="357188"/>
                </a:lnTo>
                <a:lnTo>
                  <a:pt x="192881" y="364332"/>
                </a:lnTo>
                <a:lnTo>
                  <a:pt x="200025" y="364332"/>
                </a:lnTo>
                <a:lnTo>
                  <a:pt x="200025" y="364332"/>
                </a:lnTo>
                <a:lnTo>
                  <a:pt x="207169" y="364332"/>
                </a:lnTo>
                <a:lnTo>
                  <a:pt x="214312" y="371475"/>
                </a:lnTo>
                <a:lnTo>
                  <a:pt x="228600" y="371475"/>
                </a:lnTo>
                <a:lnTo>
                  <a:pt x="235744" y="371475"/>
                </a:lnTo>
                <a:lnTo>
                  <a:pt x="242887" y="371475"/>
                </a:lnTo>
                <a:lnTo>
                  <a:pt x="250031" y="371475"/>
                </a:lnTo>
                <a:lnTo>
                  <a:pt x="257175" y="378619"/>
                </a:lnTo>
                <a:lnTo>
                  <a:pt x="264319" y="378619"/>
                </a:lnTo>
                <a:lnTo>
                  <a:pt x="271462" y="378619"/>
                </a:lnTo>
                <a:lnTo>
                  <a:pt x="278606" y="378619"/>
                </a:lnTo>
                <a:lnTo>
                  <a:pt x="285750" y="378619"/>
                </a:lnTo>
                <a:lnTo>
                  <a:pt x="300037" y="378619"/>
                </a:lnTo>
                <a:lnTo>
                  <a:pt x="307181" y="378619"/>
                </a:lnTo>
                <a:lnTo>
                  <a:pt x="307181" y="371475"/>
                </a:lnTo>
                <a:lnTo>
                  <a:pt x="314325" y="371475"/>
                </a:lnTo>
                <a:lnTo>
                  <a:pt x="321469" y="371475"/>
                </a:lnTo>
                <a:lnTo>
                  <a:pt x="328612" y="371475"/>
                </a:lnTo>
                <a:lnTo>
                  <a:pt x="335756" y="371475"/>
                </a:lnTo>
                <a:lnTo>
                  <a:pt x="342900" y="371475"/>
                </a:lnTo>
                <a:lnTo>
                  <a:pt x="342900" y="364332"/>
                </a:lnTo>
                <a:lnTo>
                  <a:pt x="350044" y="364332"/>
                </a:lnTo>
                <a:lnTo>
                  <a:pt x="357187" y="364332"/>
                </a:lnTo>
                <a:lnTo>
                  <a:pt x="364331" y="357188"/>
                </a:lnTo>
                <a:lnTo>
                  <a:pt x="371475" y="350044"/>
                </a:lnTo>
                <a:lnTo>
                  <a:pt x="378619" y="350044"/>
                </a:lnTo>
                <a:lnTo>
                  <a:pt x="378619" y="342900"/>
                </a:lnTo>
                <a:lnTo>
                  <a:pt x="385762" y="335757"/>
                </a:lnTo>
                <a:lnTo>
                  <a:pt x="400050" y="335757"/>
                </a:lnTo>
                <a:lnTo>
                  <a:pt x="407194" y="328613"/>
                </a:lnTo>
                <a:lnTo>
                  <a:pt x="414337" y="321469"/>
                </a:lnTo>
                <a:lnTo>
                  <a:pt x="414337" y="321469"/>
                </a:lnTo>
                <a:lnTo>
                  <a:pt x="421481" y="314325"/>
                </a:lnTo>
                <a:lnTo>
                  <a:pt x="435769" y="307182"/>
                </a:lnTo>
                <a:lnTo>
                  <a:pt x="435769" y="300038"/>
                </a:lnTo>
                <a:lnTo>
                  <a:pt x="442912" y="292894"/>
                </a:lnTo>
                <a:lnTo>
                  <a:pt x="450056" y="285750"/>
                </a:lnTo>
                <a:lnTo>
                  <a:pt x="450056" y="278607"/>
                </a:lnTo>
                <a:lnTo>
                  <a:pt x="450056" y="278607"/>
                </a:lnTo>
                <a:lnTo>
                  <a:pt x="457200" y="271463"/>
                </a:lnTo>
                <a:lnTo>
                  <a:pt x="457200" y="264319"/>
                </a:lnTo>
                <a:lnTo>
                  <a:pt x="457200" y="264319"/>
                </a:lnTo>
                <a:lnTo>
                  <a:pt x="457200" y="250032"/>
                </a:lnTo>
                <a:lnTo>
                  <a:pt x="457200" y="250032"/>
                </a:lnTo>
                <a:lnTo>
                  <a:pt x="457200" y="242888"/>
                </a:lnTo>
                <a:lnTo>
                  <a:pt x="457200" y="235744"/>
                </a:lnTo>
                <a:lnTo>
                  <a:pt x="457200" y="221457"/>
                </a:lnTo>
                <a:lnTo>
                  <a:pt x="450056" y="192882"/>
                </a:lnTo>
                <a:lnTo>
                  <a:pt x="442912" y="157163"/>
                </a:lnTo>
                <a:lnTo>
                  <a:pt x="428625" y="128588"/>
                </a:lnTo>
                <a:lnTo>
                  <a:pt x="414337" y="114300"/>
                </a:lnTo>
                <a:lnTo>
                  <a:pt x="414337" y="107157"/>
                </a:lnTo>
                <a:lnTo>
                  <a:pt x="407194" y="100013"/>
                </a:lnTo>
                <a:lnTo>
                  <a:pt x="407194" y="92869"/>
                </a:lnTo>
                <a:lnTo>
                  <a:pt x="407194" y="92869"/>
                </a:lnTo>
                <a:lnTo>
                  <a:pt x="407194" y="100013"/>
                </a:lnTo>
                <a:lnTo>
                  <a:pt x="407194" y="100013"/>
                </a:lnTo>
                <a:lnTo>
                  <a:pt x="407194" y="107157"/>
                </a:lnTo>
                <a:lnTo>
                  <a:pt x="407194" y="100013"/>
                </a:lnTo>
                <a:lnTo>
                  <a:pt x="407194" y="100013"/>
                </a:lnTo>
                <a:lnTo>
                  <a:pt x="400050" y="78582"/>
                </a:lnTo>
                <a:lnTo>
                  <a:pt x="385762" y="64294"/>
                </a:lnTo>
                <a:lnTo>
                  <a:pt x="378619" y="50007"/>
                </a:lnTo>
                <a:lnTo>
                  <a:pt x="364331" y="35719"/>
                </a:lnTo>
                <a:lnTo>
                  <a:pt x="350044" y="28575"/>
                </a:lnTo>
                <a:lnTo>
                  <a:pt x="342900" y="21432"/>
                </a:lnTo>
                <a:lnTo>
                  <a:pt x="335756" y="21432"/>
                </a:lnTo>
                <a:lnTo>
                  <a:pt x="328612" y="21432"/>
                </a:lnTo>
                <a:lnTo>
                  <a:pt x="321469" y="14288"/>
                </a:lnTo>
                <a:lnTo>
                  <a:pt x="307181" y="14288"/>
                </a:lnTo>
                <a:lnTo>
                  <a:pt x="307181" y="7144"/>
                </a:lnTo>
                <a:lnTo>
                  <a:pt x="292894" y="7144"/>
                </a:lnTo>
                <a:lnTo>
                  <a:pt x="285750" y="7144"/>
                </a:lnTo>
                <a:lnTo>
                  <a:pt x="271462" y="7144"/>
                </a:lnTo>
                <a:lnTo>
                  <a:pt x="264319" y="7144"/>
                </a:lnTo>
                <a:lnTo>
                  <a:pt x="250031" y="0"/>
                </a:lnTo>
                <a:lnTo>
                  <a:pt x="242887" y="0"/>
                </a:lnTo>
                <a:lnTo>
                  <a:pt x="235744" y="0"/>
                </a:lnTo>
                <a:lnTo>
                  <a:pt x="214312" y="0"/>
                </a:lnTo>
                <a:lnTo>
                  <a:pt x="207169" y="0"/>
                </a:lnTo>
                <a:lnTo>
                  <a:pt x="192881" y="0"/>
                </a:lnTo>
                <a:lnTo>
                  <a:pt x="185737" y="0"/>
                </a:lnTo>
                <a:lnTo>
                  <a:pt x="171450" y="0"/>
                </a:lnTo>
                <a:lnTo>
                  <a:pt x="164306" y="0"/>
                </a:lnTo>
                <a:lnTo>
                  <a:pt x="150019" y="7144"/>
                </a:lnTo>
                <a:lnTo>
                  <a:pt x="135731" y="7144"/>
                </a:lnTo>
                <a:lnTo>
                  <a:pt x="128587" y="7144"/>
                </a:lnTo>
                <a:lnTo>
                  <a:pt x="114300" y="21432"/>
                </a:lnTo>
                <a:lnTo>
                  <a:pt x="114300" y="35719"/>
                </a:lnTo>
                <a:lnTo>
                  <a:pt x="114300" y="57150"/>
                </a:lnTo>
                <a:lnTo>
                  <a:pt x="114300" y="78582"/>
                </a:lnTo>
                <a:lnTo>
                  <a:pt x="121444" y="92869"/>
                </a:lnTo>
                <a:lnTo>
                  <a:pt x="114300" y="100013"/>
                </a:lnTo>
                <a:lnTo>
                  <a:pt x="114300" y="100013"/>
                </a:lnTo>
                <a:lnTo>
                  <a:pt x="107156" y="107157"/>
                </a:lnTo>
                <a:lnTo>
                  <a:pt x="92869" y="107157"/>
                </a:lnTo>
                <a:lnTo>
                  <a:pt x="92869" y="107157"/>
                </a:lnTo>
                <a:lnTo>
                  <a:pt x="78581" y="114300"/>
                </a:lnTo>
                <a:lnTo>
                  <a:pt x="78581" y="114300"/>
                </a:lnTo>
                <a:lnTo>
                  <a:pt x="71437" y="121444"/>
                </a:lnTo>
                <a:lnTo>
                  <a:pt x="64294" y="121444"/>
                </a:lnTo>
                <a:lnTo>
                  <a:pt x="57150" y="128588"/>
                </a:lnTo>
                <a:lnTo>
                  <a:pt x="57150" y="135732"/>
                </a:lnTo>
                <a:lnTo>
                  <a:pt x="42862" y="142875"/>
                </a:lnTo>
                <a:lnTo>
                  <a:pt x="35719" y="150019"/>
                </a:lnTo>
                <a:lnTo>
                  <a:pt x="28575" y="150019"/>
                </a:lnTo>
                <a:lnTo>
                  <a:pt x="21431" y="164307"/>
                </a:lnTo>
                <a:lnTo>
                  <a:pt x="21431" y="164307"/>
                </a:lnTo>
                <a:lnTo>
                  <a:pt x="14287" y="171450"/>
                </a:lnTo>
                <a:lnTo>
                  <a:pt x="7144" y="178594"/>
                </a:lnTo>
                <a:lnTo>
                  <a:pt x="7144" y="185738"/>
                </a:lnTo>
                <a:lnTo>
                  <a:pt x="0" y="192882"/>
                </a:lnTo>
                <a:lnTo>
                  <a:pt x="0" y="200025"/>
                </a:lnTo>
                <a:lnTo>
                  <a:pt x="0" y="207169"/>
                </a:lnTo>
                <a:lnTo>
                  <a:pt x="0" y="214313"/>
                </a:lnTo>
                <a:lnTo>
                  <a:pt x="0" y="221457"/>
                </a:lnTo>
                <a:lnTo>
                  <a:pt x="0" y="228600"/>
                </a:lnTo>
                <a:lnTo>
                  <a:pt x="0" y="235744"/>
                </a:lnTo>
                <a:lnTo>
                  <a:pt x="7144" y="242888"/>
                </a:lnTo>
                <a:lnTo>
                  <a:pt x="7144" y="250032"/>
                </a:lnTo>
                <a:lnTo>
                  <a:pt x="7144" y="257175"/>
                </a:lnTo>
                <a:lnTo>
                  <a:pt x="14287" y="264319"/>
                </a:lnTo>
                <a:lnTo>
                  <a:pt x="14287" y="271463"/>
                </a:lnTo>
                <a:lnTo>
                  <a:pt x="21431" y="278607"/>
                </a:lnTo>
                <a:lnTo>
                  <a:pt x="21431" y="285750"/>
                </a:lnTo>
                <a:lnTo>
                  <a:pt x="28575" y="292894"/>
                </a:lnTo>
                <a:lnTo>
                  <a:pt x="28575" y="300038"/>
                </a:lnTo>
                <a:lnTo>
                  <a:pt x="35719" y="314325"/>
                </a:lnTo>
                <a:lnTo>
                  <a:pt x="35719" y="321469"/>
                </a:lnTo>
                <a:lnTo>
                  <a:pt x="42862" y="328613"/>
                </a:lnTo>
                <a:lnTo>
                  <a:pt x="50006" y="335757"/>
                </a:lnTo>
                <a:lnTo>
                  <a:pt x="57150" y="342900"/>
                </a:lnTo>
                <a:lnTo>
                  <a:pt x="57150" y="350044"/>
                </a:lnTo>
                <a:lnTo>
                  <a:pt x="64294" y="357188"/>
                </a:lnTo>
                <a:lnTo>
                  <a:pt x="71437" y="364332"/>
                </a:lnTo>
                <a:lnTo>
                  <a:pt x="78581" y="364332"/>
                </a:lnTo>
                <a:lnTo>
                  <a:pt x="85725" y="371475"/>
                </a:lnTo>
                <a:lnTo>
                  <a:pt x="92869" y="378619"/>
                </a:lnTo>
                <a:lnTo>
                  <a:pt x="100012" y="385763"/>
                </a:lnTo>
                <a:lnTo>
                  <a:pt x="107156" y="385763"/>
                </a:lnTo>
                <a:lnTo>
                  <a:pt x="114300" y="392907"/>
                </a:lnTo>
                <a:lnTo>
                  <a:pt x="128587" y="392907"/>
                </a:lnTo>
                <a:lnTo>
                  <a:pt x="135731" y="400050"/>
                </a:lnTo>
                <a:lnTo>
                  <a:pt x="142875" y="407194"/>
                </a:lnTo>
                <a:lnTo>
                  <a:pt x="157162" y="407194"/>
                </a:lnTo>
                <a:lnTo>
                  <a:pt x="164306" y="407194"/>
                </a:lnTo>
                <a:lnTo>
                  <a:pt x="171450" y="414338"/>
                </a:lnTo>
                <a:lnTo>
                  <a:pt x="178594" y="414338"/>
                </a:lnTo>
                <a:lnTo>
                  <a:pt x="192881" y="414338"/>
                </a:lnTo>
                <a:lnTo>
                  <a:pt x="200025" y="421482"/>
                </a:lnTo>
                <a:lnTo>
                  <a:pt x="207169" y="421482"/>
                </a:lnTo>
                <a:lnTo>
                  <a:pt x="214312" y="421482"/>
                </a:lnTo>
                <a:lnTo>
                  <a:pt x="228600" y="421482"/>
                </a:lnTo>
                <a:lnTo>
                  <a:pt x="235744" y="421482"/>
                </a:lnTo>
                <a:lnTo>
                  <a:pt x="242887" y="421482"/>
                </a:lnTo>
                <a:lnTo>
                  <a:pt x="250031" y="421482"/>
                </a:lnTo>
                <a:lnTo>
                  <a:pt x="264319" y="421482"/>
                </a:lnTo>
                <a:lnTo>
                  <a:pt x="271462" y="414338"/>
                </a:lnTo>
                <a:lnTo>
                  <a:pt x="278606" y="414338"/>
                </a:lnTo>
                <a:lnTo>
                  <a:pt x="285750" y="407194"/>
                </a:lnTo>
                <a:lnTo>
                  <a:pt x="285750" y="407194"/>
                </a:lnTo>
                <a:lnTo>
                  <a:pt x="285750" y="4071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629276" y="6093619"/>
            <a:ext cx="350045" cy="314326"/>
          </a:xfrm>
          <a:custGeom>
            <a:avLst/>
            <a:gdLst/>
            <a:ahLst/>
            <a:cxnLst/>
            <a:rect l="0" t="0" r="0" b="0"/>
            <a:pathLst>
              <a:path w="350045" h="314326">
                <a:moveTo>
                  <a:pt x="0" y="221456"/>
                </a:move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  <a:lnTo>
                  <a:pt x="7144" y="228600"/>
                </a:lnTo>
                <a:lnTo>
                  <a:pt x="7144" y="235744"/>
                </a:lnTo>
                <a:lnTo>
                  <a:pt x="14287" y="242887"/>
                </a:lnTo>
                <a:lnTo>
                  <a:pt x="21431" y="257175"/>
                </a:lnTo>
                <a:lnTo>
                  <a:pt x="28575" y="264319"/>
                </a:lnTo>
                <a:lnTo>
                  <a:pt x="35719" y="278606"/>
                </a:lnTo>
                <a:lnTo>
                  <a:pt x="42862" y="292894"/>
                </a:lnTo>
                <a:lnTo>
                  <a:pt x="50006" y="300037"/>
                </a:lnTo>
                <a:lnTo>
                  <a:pt x="57150" y="307181"/>
                </a:lnTo>
                <a:lnTo>
                  <a:pt x="64294" y="314325"/>
                </a:lnTo>
                <a:lnTo>
                  <a:pt x="71437" y="314325"/>
                </a:lnTo>
                <a:lnTo>
                  <a:pt x="78581" y="314325"/>
                </a:lnTo>
                <a:lnTo>
                  <a:pt x="85725" y="307181"/>
                </a:lnTo>
                <a:lnTo>
                  <a:pt x="100012" y="300037"/>
                </a:lnTo>
                <a:lnTo>
                  <a:pt x="107156" y="285750"/>
                </a:lnTo>
                <a:lnTo>
                  <a:pt x="121444" y="271462"/>
                </a:lnTo>
                <a:lnTo>
                  <a:pt x="142875" y="250031"/>
                </a:lnTo>
                <a:lnTo>
                  <a:pt x="157162" y="228600"/>
                </a:lnTo>
                <a:lnTo>
                  <a:pt x="178594" y="207169"/>
                </a:lnTo>
                <a:lnTo>
                  <a:pt x="192881" y="185737"/>
                </a:lnTo>
                <a:lnTo>
                  <a:pt x="214312" y="157162"/>
                </a:lnTo>
                <a:lnTo>
                  <a:pt x="235744" y="128587"/>
                </a:lnTo>
                <a:lnTo>
                  <a:pt x="257175" y="100012"/>
                </a:lnTo>
                <a:lnTo>
                  <a:pt x="278606" y="78581"/>
                </a:lnTo>
                <a:lnTo>
                  <a:pt x="300037" y="50006"/>
                </a:lnTo>
                <a:lnTo>
                  <a:pt x="321469" y="28575"/>
                </a:lnTo>
                <a:lnTo>
                  <a:pt x="335756" y="14287"/>
                </a:lnTo>
                <a:lnTo>
                  <a:pt x="350044" y="0"/>
                </a:lnTo>
                <a:lnTo>
                  <a:pt x="3500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657851" y="6400800"/>
            <a:ext cx="342901" cy="350046"/>
          </a:xfrm>
          <a:custGeom>
            <a:avLst/>
            <a:gdLst/>
            <a:ahLst/>
            <a:cxnLst/>
            <a:rect l="0" t="0" r="0" b="0"/>
            <a:pathLst>
              <a:path w="342901" h="350046">
                <a:moveTo>
                  <a:pt x="7144" y="235745"/>
                </a:moveTo>
                <a:lnTo>
                  <a:pt x="7144" y="235745"/>
                </a:lnTo>
                <a:lnTo>
                  <a:pt x="0" y="235745"/>
                </a:lnTo>
                <a:lnTo>
                  <a:pt x="0" y="235745"/>
                </a:lnTo>
                <a:lnTo>
                  <a:pt x="0" y="235745"/>
                </a:lnTo>
                <a:lnTo>
                  <a:pt x="0" y="242888"/>
                </a:lnTo>
                <a:lnTo>
                  <a:pt x="0" y="250032"/>
                </a:lnTo>
                <a:lnTo>
                  <a:pt x="7144" y="257176"/>
                </a:lnTo>
                <a:lnTo>
                  <a:pt x="7144" y="264320"/>
                </a:lnTo>
                <a:lnTo>
                  <a:pt x="14287" y="271463"/>
                </a:lnTo>
                <a:lnTo>
                  <a:pt x="14287" y="285751"/>
                </a:lnTo>
                <a:lnTo>
                  <a:pt x="21431" y="292895"/>
                </a:lnTo>
                <a:lnTo>
                  <a:pt x="21431" y="300038"/>
                </a:lnTo>
                <a:lnTo>
                  <a:pt x="28575" y="314326"/>
                </a:lnTo>
                <a:lnTo>
                  <a:pt x="35719" y="328613"/>
                </a:lnTo>
                <a:lnTo>
                  <a:pt x="42862" y="335757"/>
                </a:lnTo>
                <a:lnTo>
                  <a:pt x="50006" y="342901"/>
                </a:lnTo>
                <a:lnTo>
                  <a:pt x="57150" y="350045"/>
                </a:lnTo>
                <a:lnTo>
                  <a:pt x="64294" y="350045"/>
                </a:lnTo>
                <a:lnTo>
                  <a:pt x="71437" y="350045"/>
                </a:lnTo>
                <a:lnTo>
                  <a:pt x="78581" y="350045"/>
                </a:lnTo>
                <a:lnTo>
                  <a:pt x="85725" y="335757"/>
                </a:lnTo>
                <a:lnTo>
                  <a:pt x="100012" y="321470"/>
                </a:lnTo>
                <a:lnTo>
                  <a:pt x="114300" y="307182"/>
                </a:lnTo>
                <a:lnTo>
                  <a:pt x="128587" y="285751"/>
                </a:lnTo>
                <a:lnTo>
                  <a:pt x="135731" y="264320"/>
                </a:lnTo>
                <a:lnTo>
                  <a:pt x="157162" y="242888"/>
                </a:lnTo>
                <a:lnTo>
                  <a:pt x="171450" y="214313"/>
                </a:lnTo>
                <a:lnTo>
                  <a:pt x="192881" y="185738"/>
                </a:lnTo>
                <a:lnTo>
                  <a:pt x="214312" y="157163"/>
                </a:lnTo>
                <a:lnTo>
                  <a:pt x="235744" y="128588"/>
                </a:lnTo>
                <a:lnTo>
                  <a:pt x="250031" y="100013"/>
                </a:lnTo>
                <a:lnTo>
                  <a:pt x="271462" y="71438"/>
                </a:lnTo>
                <a:lnTo>
                  <a:pt x="292894" y="50006"/>
                </a:lnTo>
                <a:lnTo>
                  <a:pt x="321469" y="28575"/>
                </a:lnTo>
                <a:lnTo>
                  <a:pt x="335756" y="7144"/>
                </a:lnTo>
                <a:lnTo>
                  <a:pt x="342900" y="0"/>
                </a:lnTo>
                <a:lnTo>
                  <a:pt x="342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986588" y="5414963"/>
            <a:ext cx="121445" cy="500063"/>
          </a:xfrm>
          <a:custGeom>
            <a:avLst/>
            <a:gdLst/>
            <a:ahLst/>
            <a:cxnLst/>
            <a:rect l="0" t="0" r="0" b="0"/>
            <a:pathLst>
              <a:path w="121445" h="500063">
                <a:moveTo>
                  <a:pt x="121444" y="0"/>
                </a:moveTo>
                <a:lnTo>
                  <a:pt x="114300" y="7143"/>
                </a:lnTo>
                <a:lnTo>
                  <a:pt x="114300" y="7143"/>
                </a:lnTo>
                <a:lnTo>
                  <a:pt x="107157" y="21431"/>
                </a:lnTo>
                <a:lnTo>
                  <a:pt x="107157" y="42862"/>
                </a:lnTo>
                <a:lnTo>
                  <a:pt x="100013" y="71437"/>
                </a:lnTo>
                <a:lnTo>
                  <a:pt x="85725" y="100012"/>
                </a:lnTo>
                <a:lnTo>
                  <a:pt x="85725" y="135731"/>
                </a:lnTo>
                <a:lnTo>
                  <a:pt x="71438" y="171450"/>
                </a:lnTo>
                <a:lnTo>
                  <a:pt x="57150" y="214312"/>
                </a:lnTo>
                <a:lnTo>
                  <a:pt x="50007" y="250031"/>
                </a:lnTo>
                <a:lnTo>
                  <a:pt x="35719" y="292893"/>
                </a:lnTo>
                <a:lnTo>
                  <a:pt x="28575" y="328612"/>
                </a:lnTo>
                <a:lnTo>
                  <a:pt x="21432" y="364331"/>
                </a:lnTo>
                <a:lnTo>
                  <a:pt x="14288" y="392906"/>
                </a:lnTo>
                <a:lnTo>
                  <a:pt x="14288" y="421481"/>
                </a:lnTo>
                <a:lnTo>
                  <a:pt x="7144" y="450056"/>
                </a:lnTo>
                <a:lnTo>
                  <a:pt x="0" y="464343"/>
                </a:lnTo>
                <a:lnTo>
                  <a:pt x="0" y="485775"/>
                </a:lnTo>
                <a:lnTo>
                  <a:pt x="7144" y="492918"/>
                </a:lnTo>
                <a:lnTo>
                  <a:pt x="7144" y="500062"/>
                </a:lnTo>
                <a:lnTo>
                  <a:pt x="7144" y="500062"/>
                </a:lnTo>
                <a:lnTo>
                  <a:pt x="7144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215188" y="5307806"/>
            <a:ext cx="178595" cy="442914"/>
          </a:xfrm>
          <a:custGeom>
            <a:avLst/>
            <a:gdLst/>
            <a:ahLst/>
            <a:cxnLst/>
            <a:rect l="0" t="0" r="0" b="0"/>
            <a:pathLst>
              <a:path w="178595" h="442914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07157" y="21432"/>
                </a:lnTo>
                <a:lnTo>
                  <a:pt x="107157" y="35719"/>
                </a:lnTo>
                <a:lnTo>
                  <a:pt x="92869" y="57150"/>
                </a:lnTo>
                <a:lnTo>
                  <a:pt x="85725" y="85725"/>
                </a:lnTo>
                <a:lnTo>
                  <a:pt x="71438" y="114300"/>
                </a:lnTo>
                <a:lnTo>
                  <a:pt x="57150" y="150019"/>
                </a:lnTo>
                <a:lnTo>
                  <a:pt x="50007" y="178594"/>
                </a:lnTo>
                <a:lnTo>
                  <a:pt x="35719" y="214313"/>
                </a:lnTo>
                <a:lnTo>
                  <a:pt x="28575" y="242888"/>
                </a:lnTo>
                <a:lnTo>
                  <a:pt x="21432" y="271463"/>
                </a:lnTo>
                <a:lnTo>
                  <a:pt x="14288" y="300038"/>
                </a:lnTo>
                <a:lnTo>
                  <a:pt x="7144" y="328613"/>
                </a:lnTo>
                <a:lnTo>
                  <a:pt x="7144" y="357188"/>
                </a:lnTo>
                <a:lnTo>
                  <a:pt x="7144" y="378619"/>
                </a:lnTo>
                <a:lnTo>
                  <a:pt x="7144" y="392907"/>
                </a:lnTo>
                <a:lnTo>
                  <a:pt x="14288" y="407194"/>
                </a:lnTo>
                <a:lnTo>
                  <a:pt x="21432" y="421482"/>
                </a:lnTo>
                <a:lnTo>
                  <a:pt x="35719" y="428625"/>
                </a:lnTo>
                <a:lnTo>
                  <a:pt x="42863" y="435769"/>
                </a:lnTo>
                <a:lnTo>
                  <a:pt x="57150" y="442913"/>
                </a:lnTo>
                <a:lnTo>
                  <a:pt x="71438" y="442913"/>
                </a:lnTo>
                <a:lnTo>
                  <a:pt x="78582" y="442913"/>
                </a:lnTo>
                <a:lnTo>
                  <a:pt x="92869" y="435769"/>
                </a:lnTo>
                <a:lnTo>
                  <a:pt x="107157" y="428625"/>
                </a:lnTo>
                <a:lnTo>
                  <a:pt x="114300" y="421482"/>
                </a:lnTo>
                <a:lnTo>
                  <a:pt x="135732" y="407194"/>
                </a:lnTo>
                <a:lnTo>
                  <a:pt x="142875" y="392907"/>
                </a:lnTo>
                <a:lnTo>
                  <a:pt x="157163" y="378619"/>
                </a:lnTo>
                <a:lnTo>
                  <a:pt x="164307" y="357188"/>
                </a:lnTo>
                <a:lnTo>
                  <a:pt x="171450" y="342900"/>
                </a:lnTo>
                <a:lnTo>
                  <a:pt x="178594" y="321469"/>
                </a:lnTo>
                <a:lnTo>
                  <a:pt x="178594" y="307182"/>
                </a:lnTo>
                <a:lnTo>
                  <a:pt x="178594" y="292894"/>
                </a:lnTo>
                <a:lnTo>
                  <a:pt x="178594" y="278607"/>
                </a:lnTo>
                <a:lnTo>
                  <a:pt x="171450" y="271463"/>
                </a:lnTo>
                <a:lnTo>
                  <a:pt x="171450" y="264319"/>
                </a:lnTo>
                <a:lnTo>
                  <a:pt x="164307" y="257175"/>
                </a:lnTo>
                <a:lnTo>
                  <a:pt x="150019" y="257175"/>
                </a:lnTo>
                <a:lnTo>
                  <a:pt x="142875" y="257175"/>
                </a:lnTo>
                <a:lnTo>
                  <a:pt x="128588" y="250032"/>
                </a:lnTo>
                <a:lnTo>
                  <a:pt x="114300" y="257175"/>
                </a:lnTo>
                <a:lnTo>
                  <a:pt x="100013" y="264319"/>
                </a:lnTo>
                <a:lnTo>
                  <a:pt x="85725" y="271463"/>
                </a:lnTo>
                <a:lnTo>
                  <a:pt x="71438" y="278607"/>
                </a:lnTo>
                <a:lnTo>
                  <a:pt x="57150" y="292894"/>
                </a:lnTo>
                <a:lnTo>
                  <a:pt x="50007" y="300038"/>
                </a:lnTo>
                <a:lnTo>
                  <a:pt x="35719" y="314325"/>
                </a:lnTo>
                <a:lnTo>
                  <a:pt x="28575" y="335757"/>
                </a:lnTo>
                <a:lnTo>
                  <a:pt x="21432" y="350044"/>
                </a:lnTo>
                <a:lnTo>
                  <a:pt x="14288" y="371475"/>
                </a:lnTo>
                <a:lnTo>
                  <a:pt x="7144" y="385763"/>
                </a:lnTo>
                <a:lnTo>
                  <a:pt x="0" y="392907"/>
                </a:lnTo>
                <a:lnTo>
                  <a:pt x="0" y="3929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5079240" y="2550240"/>
              <a:ext cx="286200" cy="2574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9880" y="2540880"/>
                <a:ext cx="3049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5759941" y="6777765"/>
              <a:ext cx="509400" cy="396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8061" y="6765885"/>
                <a:ext cx="53316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97062"/>
              </p:ext>
            </p:extLst>
          </p:nvPr>
        </p:nvGraphicFramePr>
        <p:xfrm>
          <a:off x="395536" y="1988840"/>
          <a:ext cx="8280918" cy="317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786"/>
                <a:gridCol w="1310108"/>
                <a:gridCol w="1310972"/>
                <a:gridCol w="1310108"/>
                <a:gridCol w="1310972"/>
                <a:gridCol w="1310972"/>
              </a:tblGrid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Structures Present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Metaphase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Telophase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Nucleus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62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Nucleolus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Nuclear Membrane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Chromatin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Chromosomes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Spindle fibres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318203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61810" y="3429000"/>
            <a:ext cx="23402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7804" y="3537012"/>
            <a:ext cx="5400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61810" y="3828366"/>
            <a:ext cx="234026" cy="24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07804" y="3952719"/>
            <a:ext cx="54006" cy="124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95936" y="4293096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23928" y="4365104"/>
            <a:ext cx="72008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95936" y="4869160"/>
            <a:ext cx="1080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03948" y="4725144"/>
            <a:ext cx="2520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364088" y="436510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92080" y="4527122"/>
            <a:ext cx="72008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08104" y="472514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64088" y="4833156"/>
            <a:ext cx="14401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04248" y="436510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32240" y="450912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1.  List 4 different significant events of prophase? (give at least 4)</a:t>
            </a:r>
          </a:p>
          <a:p>
            <a:pPr marL="0" lvl="0" indent="0">
              <a:buNone/>
            </a:pPr>
            <a:r>
              <a:rPr lang="en-US" sz="1700" b="1" dirty="0"/>
              <a:t>the </a:t>
            </a:r>
            <a:r>
              <a:rPr lang="en-US" sz="1700" b="1" dirty="0" smtClean="0"/>
              <a:t>nucleolus disappear</a:t>
            </a:r>
          </a:p>
          <a:p>
            <a:pPr marL="0" lvl="0" indent="0">
              <a:buNone/>
            </a:pPr>
            <a:r>
              <a:rPr lang="en-US" sz="1700" b="1" dirty="0" smtClean="0"/>
              <a:t>Nuclear membrane disappear</a:t>
            </a:r>
          </a:p>
          <a:p>
            <a:pPr marL="0" lvl="0" indent="0">
              <a:buNone/>
            </a:pPr>
            <a:r>
              <a:rPr lang="en-US" sz="1700" b="1" dirty="0" smtClean="0"/>
              <a:t>Spindle fibers appears</a:t>
            </a:r>
            <a:endParaRPr lang="en-US" sz="1700" b="1" dirty="0"/>
          </a:p>
          <a:p>
            <a:pPr marL="0" lvl="0" indent="0">
              <a:buNone/>
            </a:pPr>
            <a:r>
              <a:rPr lang="en-US" sz="1700" b="1" dirty="0" smtClean="0"/>
              <a:t>Spindle fibers attach to the centromere</a:t>
            </a:r>
          </a:p>
          <a:p>
            <a:pPr marL="0" lvl="0" indent="0">
              <a:buNone/>
            </a:pPr>
            <a:r>
              <a:rPr lang="en-US" sz="1700" dirty="0" smtClean="0"/>
              <a:t>2</a:t>
            </a:r>
            <a:r>
              <a:rPr lang="en-US" sz="1700" dirty="0"/>
              <a:t>.  What event marks the beginning of anaphase?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400" dirty="0" smtClean="0"/>
              <a:t>When the spindle fibers starts to pull the chromosomes apart.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3.  Why are centrioles seen in the cell during mitosis? </a:t>
            </a:r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They are seen because the spindle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 are formed from the centrioles.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4</a:t>
            </a:r>
            <a:r>
              <a:rPr lang="en-US" sz="1600" dirty="0"/>
              <a:t>. Why are spindle </a:t>
            </a:r>
            <a:r>
              <a:rPr lang="en-US" sz="1600" dirty="0" err="1"/>
              <a:t>fibres</a:t>
            </a:r>
            <a:r>
              <a:rPr lang="en-US" sz="1600" dirty="0"/>
              <a:t> seen in the cell during mitosis?</a:t>
            </a:r>
          </a:p>
          <a:p>
            <a:pPr marL="0" indent="0">
              <a:buNone/>
            </a:pPr>
            <a:r>
              <a:rPr lang="en-US" sz="1600" dirty="0" smtClean="0"/>
              <a:t>They are seen because the chromosomes are attached to the spindle fibers and the spindle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 have to pull the chromosomes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5</a:t>
            </a:r>
            <a:r>
              <a:rPr lang="en-US" sz="1600" dirty="0"/>
              <a:t>.  What are the chromosomes attached to during prophase, metaphase, and anaphase?</a:t>
            </a:r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They are attached to the spindle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 by the centromere.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6.  Suppose a cell in interphase has 24 chromosomes </a:t>
            </a:r>
            <a:r>
              <a:rPr lang="en-US" b="1" dirty="0"/>
              <a:t>before DNA replication</a:t>
            </a:r>
            <a:r>
              <a:rPr lang="en-US" dirty="0"/>
              <a:t>.  How many chromosomes  </a:t>
            </a:r>
            <a:r>
              <a:rPr lang="en-US" dirty="0" smtClean="0"/>
              <a:t>does </a:t>
            </a:r>
            <a:r>
              <a:rPr lang="en-US" dirty="0"/>
              <a:t>each daughter cell have </a:t>
            </a:r>
            <a:r>
              <a:rPr lang="en-US" b="1" dirty="0"/>
              <a:t>after telophase</a:t>
            </a:r>
            <a:r>
              <a:rPr lang="en-US" dirty="0"/>
              <a:t>?  Explain.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24 chromosomes. The daughter cells will be the exact same as the parent cells meaning they also will have 24 chromosomes.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7. Are the cells made in mitosis HAPLOID or DIPLOID? ___________________________________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diploid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25644" y="3630058"/>
              <a:ext cx="28080" cy="28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3764" y="3618178"/>
                <a:ext cx="5184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8. When mitotic cells were first observed, the cells in interphase were thought to be resting.  Name at </a:t>
            </a:r>
            <a:r>
              <a:rPr lang="en-US" dirty="0" smtClean="0"/>
              <a:t>least </a:t>
            </a:r>
            <a:r>
              <a:rPr lang="en-US" dirty="0"/>
              <a:t>2 events that happen during interphase other than the cell resting.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-DNA is replica</a:t>
            </a:r>
            <a:r>
              <a:rPr lang="en-US" dirty="0"/>
              <a:t>t</a:t>
            </a:r>
            <a:r>
              <a:rPr lang="en-US" dirty="0" smtClean="0"/>
              <a:t>ed</a:t>
            </a:r>
          </a:p>
          <a:p>
            <a:pPr marL="0" indent="0">
              <a:buNone/>
            </a:pPr>
            <a:r>
              <a:rPr lang="en-US" dirty="0" smtClean="0"/>
              <a:t>-chromosomes coils to </a:t>
            </a:r>
            <a:r>
              <a:rPr lang="en-US" dirty="0"/>
              <a:t> </a:t>
            </a:r>
            <a:r>
              <a:rPr lang="en-US" dirty="0" smtClean="0"/>
              <a:t>form double helix	</a:t>
            </a:r>
            <a:endParaRPr lang="en-US" dirty="0"/>
          </a:p>
          <a:p>
            <a:pPr marL="514350" indent="-514350">
              <a:buAutoNum type="arabicPeriod" startAt="9"/>
            </a:pPr>
            <a:r>
              <a:rPr lang="en-US" dirty="0" smtClean="0"/>
              <a:t>a</a:t>
            </a:r>
            <a:r>
              <a:rPr lang="en-US" dirty="0"/>
              <a:t>)  In mitosis, how many cells are </a:t>
            </a:r>
            <a:r>
              <a:rPr lang="en-US" dirty="0" smtClean="0"/>
              <a:t>created in total?</a:t>
            </a:r>
          </a:p>
          <a:p>
            <a:pPr marL="0" indent="0">
              <a:buNone/>
            </a:pPr>
            <a:r>
              <a:rPr lang="en-US" dirty="0" smtClean="0"/>
              <a:t>-double the original amount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b)  What are these cells called?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-daughter cells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71600" y="1988840"/>
            <a:ext cx="3168352" cy="3384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08104" y="2132856"/>
            <a:ext cx="3240360" cy="3240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4534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of ______________’s Life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0" name="Ink 109"/>
              <p14:cNvContentPartPr/>
              <p14:nvPr/>
            </p14:nvContentPartPr>
            <p14:xfrm>
              <a:off x="3278764" y="2152258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884" y="214037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" name="Ink 111"/>
              <p14:cNvContentPartPr/>
              <p14:nvPr/>
            </p14:nvContentPartPr>
            <p14:xfrm>
              <a:off x="4082644" y="3047938"/>
              <a:ext cx="360" cy="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70764" y="303605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7" name="Ink 146"/>
              <p14:cNvContentPartPr/>
              <p14:nvPr/>
            </p14:nvContentPartPr>
            <p14:xfrm>
              <a:off x="5754844" y="1071538"/>
              <a:ext cx="0" cy="93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0" y="0"/>
                <a:ext cx="0" cy="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39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Worksheet “Cell Cycle”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24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we need or want </a:t>
            </a:r>
            <a:r>
              <a:rPr lang="en-US" dirty="0" smtClean="0"/>
              <a:t>to “copy” our cells?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we want to “copy” our cells?</a:t>
            </a:r>
            <a:br>
              <a:rPr lang="en-US" dirty="0" smtClean="0"/>
            </a:br>
            <a:r>
              <a:rPr lang="en-US" dirty="0" smtClean="0"/>
              <a:t>(9-4)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cells can do that function (job/ role) for your body</a:t>
            </a:r>
          </a:p>
          <a:p>
            <a:r>
              <a:rPr lang="en-US" dirty="0" smtClean="0"/>
              <a:t>Replace injured cells</a:t>
            </a:r>
          </a:p>
          <a:p>
            <a:r>
              <a:rPr lang="en-US" dirty="0" smtClean="0"/>
              <a:t>Replace dead cells</a:t>
            </a:r>
          </a:p>
          <a:p>
            <a:r>
              <a:rPr lang="en-US" dirty="0" smtClean="0"/>
              <a:t>Increase our size</a:t>
            </a:r>
          </a:p>
          <a:p>
            <a:r>
              <a:rPr lang="en-US" dirty="0" smtClean="0"/>
              <a:t>Collect dead cells on body parts for </a:t>
            </a:r>
            <a:r>
              <a:rPr lang="en-US" dirty="0" smtClean="0"/>
              <a:t>protection </a:t>
            </a:r>
            <a:r>
              <a:rPr lang="en-US" dirty="0" smtClean="0"/>
              <a:t>(hair)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recover from disease</a:t>
            </a:r>
          </a:p>
          <a:p>
            <a:r>
              <a:rPr lang="en-US" dirty="0" smtClean="0"/>
              <a:t>To reproduce our species (meiosis not mitosis)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olds the genetic codes that determine your traits (hair color, eye color, height, probability for certain diseases)</a:t>
            </a:r>
          </a:p>
          <a:p>
            <a:r>
              <a:rPr lang="en-US" dirty="0"/>
              <a:t>c</a:t>
            </a:r>
            <a:r>
              <a:rPr lang="en-US" dirty="0" smtClean="0"/>
              <a:t>an be mutated</a:t>
            </a:r>
          </a:p>
          <a:p>
            <a:r>
              <a:rPr lang="en-US" dirty="0" smtClean="0"/>
              <a:t>holds information for directing all cell activities!!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has to be copied to all new cells. </a:t>
            </a:r>
            <a:br>
              <a:rPr lang="en-US" dirty="0" smtClean="0"/>
            </a:br>
            <a:r>
              <a:rPr lang="en-US" dirty="0" smtClean="0"/>
              <a:t>How does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US" dirty="0" smtClean="0"/>
              <a:t>DNA (and all other cell parts) are “photocopied” by MITOSIS!!!!!!!!!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Watch this mitosis video!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://www.youtube.com/watch?v=-</a:t>
            </a:r>
            <a:r>
              <a:rPr lang="en-US" dirty="0" smtClean="0">
                <a:hlinkClick r:id="rId2"/>
              </a:rPr>
              <a:t>G-3BDlnK58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6661</TotalTime>
  <Words>1171</Words>
  <Application>Microsoft Office PowerPoint</Application>
  <PresentationFormat>On-screen Show (4:3)</PresentationFormat>
  <Paragraphs>289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Mon Sept 28 – Fri Oct 2</vt:lpstr>
      <vt:lpstr> What’s the Difference Between Body Cells And Sex Cells? Summarize What you have learned so far…</vt:lpstr>
      <vt:lpstr>Cell Cycle</vt:lpstr>
      <vt:lpstr>PowerPoint Presentation</vt:lpstr>
      <vt:lpstr>Worksheet “Cell Cycle”</vt:lpstr>
      <vt:lpstr>Why would we need or want to “copy” our cells? </vt:lpstr>
      <vt:lpstr>When do we want to “copy” our cells? (9-4)</vt:lpstr>
      <vt:lpstr>DNA</vt:lpstr>
      <vt:lpstr>DNA has to be copied to all new cells.  How does this happen?</vt:lpstr>
      <vt:lpstr>Onion Cell Mitosis</vt:lpstr>
      <vt:lpstr>Quiz: Cell Cycle</vt:lpstr>
      <vt:lpstr>Answers for “Onion Cell Mitosis”</vt:lpstr>
      <vt:lpstr>Quiz: Cell Cycle</vt:lpstr>
      <vt:lpstr> Quiz: Cell Cycle</vt:lpstr>
      <vt:lpstr>Everybody needs to sign up for a question to obtain a mark for term 1!!</vt:lpstr>
      <vt:lpstr>9-5</vt:lpstr>
      <vt:lpstr>9-4</vt:lpstr>
      <vt:lpstr>Everybody needs to sign up for a question to obtain a mark for term 1!!</vt:lpstr>
      <vt:lpstr>Mitosis Video &amp; Animation</vt:lpstr>
      <vt:lpstr>Mitosis</vt:lpstr>
      <vt:lpstr>Suppose we had a cell with 4 chromosomes…</vt:lpstr>
      <vt:lpstr>Differences Between Plant &amp; Animal Cells</vt:lpstr>
      <vt:lpstr>Answers to Fill-in-the-Blanks “The Cell Cycle”</vt:lpstr>
      <vt:lpstr>Diagram of Interphase</vt:lpstr>
      <vt:lpstr>Diagram of Prophase</vt:lpstr>
      <vt:lpstr>Diagram of Metaphase</vt:lpstr>
      <vt:lpstr>Diagram of Anaphase</vt:lpstr>
      <vt:lpstr>Diagram of Telophase</vt:lpstr>
      <vt:lpstr>Diagram of Cell Division in an Animal Cell</vt:lpstr>
      <vt:lpstr>Diagram of Cell Division in a Plant Cell</vt:lpstr>
      <vt:lpstr>Answers</vt:lpstr>
      <vt:lpstr>Answers</vt:lpstr>
      <vt:lpstr>Answers</vt:lpstr>
      <vt:lpstr>Answers</vt:lpstr>
      <vt:lpstr>Answers</vt:lpstr>
      <vt:lpstr>Answers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a Cell</dc:title>
  <dc:creator>anom</dc:creator>
  <cp:lastModifiedBy>Mona Maxwell</cp:lastModifiedBy>
  <cp:revision>242</cp:revision>
  <cp:lastPrinted>2015-09-28T17:20:12Z</cp:lastPrinted>
  <dcterms:created xsi:type="dcterms:W3CDTF">2013-09-06T05:26:13Z</dcterms:created>
  <dcterms:modified xsi:type="dcterms:W3CDTF">2015-09-28T18:28:38Z</dcterms:modified>
</cp:coreProperties>
</file>